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notesSlides/notesSlide8.xml" ContentType="application/vnd.openxmlformats-officedocument.presentationml.notesSlide+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notesSlides/notesSlide9.xml" ContentType="application/vnd.openxmlformats-officedocument.presentationml.notesSlide+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notesSlides/notesSlide10.xml" ContentType="application/vnd.openxmlformats-officedocument.presentationml.notesSlide+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notesSlides/notesSlide11.xml" ContentType="application/vnd.openxmlformats-officedocument.presentationml.notesSlide+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notesSlides/notesSlide12.xml" ContentType="application/vnd.openxmlformats-officedocument.presentationml.notesSlide+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notesSlides/notesSlide13.xml" ContentType="application/vnd.openxmlformats-officedocument.presentationml.notesSlide+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notesSlides/notesSlide18.xml" ContentType="application/vnd.openxmlformats-officedocument.presentationml.notesSlide+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notesSlides/notesSlide19.xml" ContentType="application/vnd.openxmlformats-officedocument.presentationml.notesSlide+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notesSlides/notesSlide20.xml" ContentType="application/vnd.openxmlformats-officedocument.presentationml.notesSlide+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notesSlides/notesSlide21.xml" ContentType="application/vnd.openxmlformats-officedocument.presentationml.notesSlide+xml"/>
  <Override PartName="/ppt/tags/tag618.xml" ContentType="application/vnd.openxmlformats-officedocument.presentationml.tags+xml"/>
  <Override PartName="/ppt/tags/tag619.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26"/>
  </p:notesMasterIdLst>
  <p:sldIdLst>
    <p:sldId id="256" r:id="rId3"/>
    <p:sldId id="257" r:id="rId4"/>
    <p:sldId id="260" r:id="rId5"/>
    <p:sldId id="266" r:id="rId6"/>
    <p:sldId id="262" r:id="rId7"/>
    <p:sldId id="265" r:id="rId8"/>
    <p:sldId id="264" r:id="rId9"/>
    <p:sldId id="268" r:id="rId10"/>
    <p:sldId id="267" r:id="rId11"/>
    <p:sldId id="288" r:id="rId12"/>
    <p:sldId id="289" r:id="rId13"/>
    <p:sldId id="306" r:id="rId14"/>
    <p:sldId id="307" r:id="rId15"/>
    <p:sldId id="273" r:id="rId16"/>
    <p:sldId id="261" r:id="rId17"/>
    <p:sldId id="310" r:id="rId18"/>
    <p:sldId id="263" r:id="rId19"/>
    <p:sldId id="270" r:id="rId20"/>
    <p:sldId id="308" r:id="rId21"/>
    <p:sldId id="311" r:id="rId22"/>
    <p:sldId id="312" r:id="rId23"/>
    <p:sldId id="278" r:id="rId24"/>
    <p:sldId id="258"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94660"/>
  </p:normalViewPr>
  <p:slideViewPr>
    <p:cSldViewPr snapToGrid="0">
      <p:cViewPr varScale="1">
        <p:scale>
          <a:sx n="81" d="100"/>
          <a:sy n="81" d="100"/>
        </p:scale>
        <p:origin x="734"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3F0F0B-FC9D-4E95-B4AA-E9A8F3CD23F1}" type="datetimeFigureOut">
              <a:rPr lang="zh-CN" altLang="en-US" smtClean="0"/>
              <a:t>2020/5/13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DDAE51-587F-4D69-B6D8-D1F2C8AFF6F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15</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16</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18</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6</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8</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280D38-430E-45B1-A271-2FF991A79E2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822744" y="2109177"/>
            <a:ext cx="1532466" cy="1532465"/>
          </a:xfrm>
          <a:prstGeom prst="ellipse">
            <a:avLst/>
          </a:prstGeom>
        </p:spPr>
        <p:txBody>
          <a:bodyPr wrap="square">
            <a:noAutofit/>
          </a:bodyPr>
          <a:lstStyle/>
          <a:p>
            <a:endParaRPr lang="zh-CN" altLang="en-US"/>
          </a:p>
        </p:txBody>
      </p:sp>
      <p:sp>
        <p:nvSpPr>
          <p:cNvPr id="13" name="图片占位符 12"/>
          <p:cNvSpPr>
            <a:spLocks noGrp="1"/>
          </p:cNvSpPr>
          <p:nvPr>
            <p:ph type="pic" sz="quarter" idx="11"/>
          </p:nvPr>
        </p:nvSpPr>
        <p:spPr>
          <a:xfrm>
            <a:off x="4160759" y="2109177"/>
            <a:ext cx="1532466" cy="1532465"/>
          </a:xfrm>
          <a:prstGeom prst="ellipse">
            <a:avLst/>
          </a:prstGeom>
        </p:spPr>
        <p:txBody>
          <a:bodyPr wrap="square">
            <a:noAutofit/>
          </a:bodyPr>
          <a:lstStyle/>
          <a:p>
            <a:endParaRPr lang="zh-CN" altLang="en-US"/>
          </a:p>
        </p:txBody>
      </p:sp>
      <p:sp>
        <p:nvSpPr>
          <p:cNvPr id="14" name="图片占位符 13"/>
          <p:cNvSpPr>
            <a:spLocks noGrp="1"/>
          </p:cNvSpPr>
          <p:nvPr>
            <p:ph type="pic" sz="quarter" idx="12"/>
          </p:nvPr>
        </p:nvSpPr>
        <p:spPr>
          <a:xfrm>
            <a:off x="6498774" y="2109177"/>
            <a:ext cx="1532466" cy="1532465"/>
          </a:xfrm>
          <a:prstGeom prst="ellipse">
            <a:avLst/>
          </a:prstGeom>
        </p:spPr>
        <p:txBody>
          <a:bodyPr wrap="square">
            <a:noAutofit/>
          </a:bodyPr>
          <a:lstStyle/>
          <a:p>
            <a:endParaRPr lang="zh-CN" altLang="en-US"/>
          </a:p>
        </p:txBody>
      </p:sp>
      <p:sp>
        <p:nvSpPr>
          <p:cNvPr id="15" name="图片占位符 14"/>
          <p:cNvSpPr>
            <a:spLocks noGrp="1"/>
          </p:cNvSpPr>
          <p:nvPr>
            <p:ph type="pic" sz="quarter" idx="13"/>
          </p:nvPr>
        </p:nvSpPr>
        <p:spPr>
          <a:xfrm>
            <a:off x="8836790" y="2109177"/>
            <a:ext cx="1532466" cy="1532465"/>
          </a:xfrm>
          <a:prstGeom prst="ellipse">
            <a:avLst/>
          </a:prstGeom>
        </p:spPr>
        <p:txBody>
          <a:bodyPr wrap="square">
            <a:noAutofit/>
          </a:bodyPr>
          <a:lstStyle/>
          <a:p>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10" name=" 9"/>
          <p:cNvSpPr>
            <a:spLocks noGrp="1"/>
          </p:cNvSpPr>
          <p:nvPr>
            <p:ph type="pic" sz="quarter" idx="10"/>
          </p:nvPr>
        </p:nvSpPr>
        <p:spPr>
          <a:xfrm>
            <a:off x="1265943" y="2143991"/>
            <a:ext cx="1930574" cy="1930574"/>
          </a:xfrm>
          <a:custGeom>
            <a:avLst/>
            <a:gdLst>
              <a:gd name="connsiteX0" fmla="*/ 965287 w 1930574"/>
              <a:gd name="connsiteY0" fmla="*/ 0 h 1930574"/>
              <a:gd name="connsiteX1" fmla="*/ 1930574 w 1930574"/>
              <a:gd name="connsiteY1" fmla="*/ 965287 h 1930574"/>
              <a:gd name="connsiteX2" fmla="*/ 965287 w 1930574"/>
              <a:gd name="connsiteY2" fmla="*/ 1930574 h 1930574"/>
              <a:gd name="connsiteX3" fmla="*/ 0 w 1930574"/>
              <a:gd name="connsiteY3" fmla="*/ 965287 h 1930574"/>
              <a:gd name="connsiteX4" fmla="*/ 965287 w 1930574"/>
              <a:gd name="connsiteY4" fmla="*/ 0 h 1930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0574" h="1930574">
                <a:moveTo>
                  <a:pt x="965287" y="0"/>
                </a:moveTo>
                <a:cubicBezTo>
                  <a:pt x="1498401" y="0"/>
                  <a:pt x="1930574" y="432174"/>
                  <a:pt x="1930574" y="965287"/>
                </a:cubicBezTo>
                <a:cubicBezTo>
                  <a:pt x="1930574" y="1498401"/>
                  <a:pt x="1498401" y="1930574"/>
                  <a:pt x="965287" y="1930574"/>
                </a:cubicBezTo>
                <a:cubicBezTo>
                  <a:pt x="432174" y="1930574"/>
                  <a:pt x="0" y="1498401"/>
                  <a:pt x="0" y="965287"/>
                </a:cubicBezTo>
                <a:cubicBezTo>
                  <a:pt x="0" y="432174"/>
                  <a:pt x="432174" y="0"/>
                  <a:pt x="965287" y="0"/>
                </a:cubicBezTo>
                <a:close/>
              </a:path>
            </a:pathLst>
          </a:custGeom>
        </p:spPr>
        <p:txBody>
          <a:bodyPr wrap="square">
            <a:noAutofit/>
          </a:bodyPr>
          <a:lstStyle/>
          <a:p>
            <a:endParaRPr lang="zh-CN" altLang="en-US"/>
          </a:p>
        </p:txBody>
      </p:sp>
      <p:sp>
        <p:nvSpPr>
          <p:cNvPr id="11" name=" 10"/>
          <p:cNvSpPr>
            <a:spLocks noGrp="1"/>
          </p:cNvSpPr>
          <p:nvPr>
            <p:ph type="pic" sz="quarter" idx="11"/>
          </p:nvPr>
        </p:nvSpPr>
        <p:spPr>
          <a:xfrm>
            <a:off x="3829306" y="2143991"/>
            <a:ext cx="1925223" cy="1930574"/>
          </a:xfrm>
          <a:custGeom>
            <a:avLst/>
            <a:gdLst>
              <a:gd name="connsiteX0" fmla="*/ 959936 w 1925223"/>
              <a:gd name="connsiteY0" fmla="*/ 0 h 1930574"/>
              <a:gd name="connsiteX1" fmla="*/ 1925223 w 1925223"/>
              <a:gd name="connsiteY1" fmla="*/ 965287 h 1930574"/>
              <a:gd name="connsiteX2" fmla="*/ 959936 w 1925223"/>
              <a:gd name="connsiteY2" fmla="*/ 1930574 h 1930574"/>
              <a:gd name="connsiteX3" fmla="*/ 14261 w 1925223"/>
              <a:gd name="connsiteY3" fmla="*/ 1159826 h 1930574"/>
              <a:gd name="connsiteX4" fmla="*/ 0 w 1925223"/>
              <a:gd name="connsiteY4" fmla="*/ 1018367 h 1930574"/>
              <a:gd name="connsiteX5" fmla="*/ 0 w 1925223"/>
              <a:gd name="connsiteY5" fmla="*/ 912207 h 1930574"/>
              <a:gd name="connsiteX6" fmla="*/ 14261 w 1925223"/>
              <a:gd name="connsiteY6" fmla="*/ 770748 h 1930574"/>
              <a:gd name="connsiteX7" fmla="*/ 959936 w 1925223"/>
              <a:gd name="connsiteY7" fmla="*/ 0 h 1930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5223" h="1930574">
                <a:moveTo>
                  <a:pt x="959936" y="0"/>
                </a:moveTo>
                <a:cubicBezTo>
                  <a:pt x="1493050" y="0"/>
                  <a:pt x="1925223" y="432174"/>
                  <a:pt x="1925223" y="965287"/>
                </a:cubicBezTo>
                <a:cubicBezTo>
                  <a:pt x="1925223" y="1498401"/>
                  <a:pt x="1493050" y="1930574"/>
                  <a:pt x="959936" y="1930574"/>
                </a:cubicBezTo>
                <a:cubicBezTo>
                  <a:pt x="493462" y="1930574"/>
                  <a:pt x="104270" y="1599691"/>
                  <a:pt x="14261" y="1159826"/>
                </a:cubicBezTo>
                <a:lnTo>
                  <a:pt x="0" y="1018367"/>
                </a:lnTo>
                <a:lnTo>
                  <a:pt x="0" y="912207"/>
                </a:lnTo>
                <a:lnTo>
                  <a:pt x="14261" y="770748"/>
                </a:lnTo>
                <a:cubicBezTo>
                  <a:pt x="104270" y="330883"/>
                  <a:pt x="493462" y="0"/>
                  <a:pt x="959936" y="0"/>
                </a:cubicBezTo>
                <a:close/>
              </a:path>
            </a:pathLst>
          </a:custGeom>
        </p:spPr>
        <p:txBody>
          <a:bodyPr wrap="square">
            <a:noAutofit/>
          </a:bodyPr>
          <a:lstStyle/>
          <a:p>
            <a:endParaRPr lang="zh-CN" altLang="en-US"/>
          </a:p>
        </p:txBody>
      </p:sp>
      <p:sp>
        <p:nvSpPr>
          <p:cNvPr id="12" name=" 11"/>
          <p:cNvSpPr>
            <a:spLocks noGrp="1"/>
          </p:cNvSpPr>
          <p:nvPr>
            <p:ph type="pic" sz="quarter" idx="12"/>
          </p:nvPr>
        </p:nvSpPr>
        <p:spPr>
          <a:xfrm>
            <a:off x="6381965" y="2143991"/>
            <a:ext cx="1930574" cy="1930574"/>
          </a:xfrm>
          <a:custGeom>
            <a:avLst/>
            <a:gdLst>
              <a:gd name="connsiteX0" fmla="*/ 965287 w 1930574"/>
              <a:gd name="connsiteY0" fmla="*/ 0 h 1930574"/>
              <a:gd name="connsiteX1" fmla="*/ 1930574 w 1930574"/>
              <a:gd name="connsiteY1" fmla="*/ 965287 h 1930574"/>
              <a:gd name="connsiteX2" fmla="*/ 965287 w 1930574"/>
              <a:gd name="connsiteY2" fmla="*/ 1930574 h 1930574"/>
              <a:gd name="connsiteX3" fmla="*/ 0 w 1930574"/>
              <a:gd name="connsiteY3" fmla="*/ 965287 h 1930574"/>
              <a:gd name="connsiteX4" fmla="*/ 965287 w 1930574"/>
              <a:gd name="connsiteY4" fmla="*/ 0 h 1930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0574" h="1930574">
                <a:moveTo>
                  <a:pt x="965287" y="0"/>
                </a:moveTo>
                <a:cubicBezTo>
                  <a:pt x="1498401" y="0"/>
                  <a:pt x="1930574" y="432174"/>
                  <a:pt x="1930574" y="965287"/>
                </a:cubicBezTo>
                <a:cubicBezTo>
                  <a:pt x="1930574" y="1498401"/>
                  <a:pt x="1498401" y="1930574"/>
                  <a:pt x="965287" y="1930574"/>
                </a:cubicBezTo>
                <a:cubicBezTo>
                  <a:pt x="432174" y="1930574"/>
                  <a:pt x="0" y="1498401"/>
                  <a:pt x="0" y="965287"/>
                </a:cubicBezTo>
                <a:cubicBezTo>
                  <a:pt x="0" y="432174"/>
                  <a:pt x="432174" y="0"/>
                  <a:pt x="965287" y="0"/>
                </a:cubicBezTo>
                <a:close/>
              </a:path>
            </a:pathLst>
          </a:custGeom>
        </p:spPr>
        <p:txBody>
          <a:bodyPr wrap="square">
            <a:noAutofit/>
          </a:bodyPr>
          <a:lstStyle/>
          <a:p>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10" name=" 9"/>
          <p:cNvSpPr>
            <a:spLocks noGrp="1"/>
          </p:cNvSpPr>
          <p:nvPr>
            <p:ph type="pic" sz="quarter" idx="10"/>
          </p:nvPr>
        </p:nvSpPr>
        <p:spPr>
          <a:xfrm>
            <a:off x="1265943" y="2143991"/>
            <a:ext cx="1930574" cy="1930574"/>
          </a:xfrm>
          <a:custGeom>
            <a:avLst/>
            <a:gdLst>
              <a:gd name="connsiteX0" fmla="*/ 965287 w 1930574"/>
              <a:gd name="connsiteY0" fmla="*/ 0 h 1930574"/>
              <a:gd name="connsiteX1" fmla="*/ 1930574 w 1930574"/>
              <a:gd name="connsiteY1" fmla="*/ 965287 h 1930574"/>
              <a:gd name="connsiteX2" fmla="*/ 965287 w 1930574"/>
              <a:gd name="connsiteY2" fmla="*/ 1930574 h 1930574"/>
              <a:gd name="connsiteX3" fmla="*/ 0 w 1930574"/>
              <a:gd name="connsiteY3" fmla="*/ 965287 h 1930574"/>
              <a:gd name="connsiteX4" fmla="*/ 965287 w 1930574"/>
              <a:gd name="connsiteY4" fmla="*/ 0 h 1930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0574" h="1930574">
                <a:moveTo>
                  <a:pt x="965287" y="0"/>
                </a:moveTo>
                <a:cubicBezTo>
                  <a:pt x="1498401" y="0"/>
                  <a:pt x="1930574" y="432174"/>
                  <a:pt x="1930574" y="965287"/>
                </a:cubicBezTo>
                <a:cubicBezTo>
                  <a:pt x="1930574" y="1498401"/>
                  <a:pt x="1498401" y="1930574"/>
                  <a:pt x="965287" y="1930574"/>
                </a:cubicBezTo>
                <a:cubicBezTo>
                  <a:pt x="432174" y="1930574"/>
                  <a:pt x="0" y="1498401"/>
                  <a:pt x="0" y="965287"/>
                </a:cubicBezTo>
                <a:cubicBezTo>
                  <a:pt x="0" y="432174"/>
                  <a:pt x="432174" y="0"/>
                  <a:pt x="965287" y="0"/>
                </a:cubicBezTo>
                <a:close/>
              </a:path>
            </a:pathLst>
          </a:custGeom>
        </p:spPr>
        <p:txBody>
          <a:bodyPr wrap="square">
            <a:noAutofit/>
          </a:bodyPr>
          <a:lstStyle/>
          <a:p>
            <a:endParaRPr lang="zh-CN" altLang="en-US"/>
          </a:p>
        </p:txBody>
      </p:sp>
      <p:sp>
        <p:nvSpPr>
          <p:cNvPr id="11" name=" 10"/>
          <p:cNvSpPr>
            <a:spLocks noGrp="1"/>
          </p:cNvSpPr>
          <p:nvPr>
            <p:ph type="pic" sz="quarter" idx="11"/>
          </p:nvPr>
        </p:nvSpPr>
        <p:spPr>
          <a:xfrm>
            <a:off x="3829306" y="2143991"/>
            <a:ext cx="1925223" cy="1930574"/>
          </a:xfrm>
          <a:custGeom>
            <a:avLst/>
            <a:gdLst>
              <a:gd name="connsiteX0" fmla="*/ 959936 w 1925223"/>
              <a:gd name="connsiteY0" fmla="*/ 0 h 1930574"/>
              <a:gd name="connsiteX1" fmla="*/ 1925223 w 1925223"/>
              <a:gd name="connsiteY1" fmla="*/ 965287 h 1930574"/>
              <a:gd name="connsiteX2" fmla="*/ 959936 w 1925223"/>
              <a:gd name="connsiteY2" fmla="*/ 1930574 h 1930574"/>
              <a:gd name="connsiteX3" fmla="*/ 14261 w 1925223"/>
              <a:gd name="connsiteY3" fmla="*/ 1159826 h 1930574"/>
              <a:gd name="connsiteX4" fmla="*/ 0 w 1925223"/>
              <a:gd name="connsiteY4" fmla="*/ 1018367 h 1930574"/>
              <a:gd name="connsiteX5" fmla="*/ 0 w 1925223"/>
              <a:gd name="connsiteY5" fmla="*/ 912207 h 1930574"/>
              <a:gd name="connsiteX6" fmla="*/ 14261 w 1925223"/>
              <a:gd name="connsiteY6" fmla="*/ 770748 h 1930574"/>
              <a:gd name="connsiteX7" fmla="*/ 959936 w 1925223"/>
              <a:gd name="connsiteY7" fmla="*/ 0 h 1930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5223" h="1930574">
                <a:moveTo>
                  <a:pt x="959936" y="0"/>
                </a:moveTo>
                <a:cubicBezTo>
                  <a:pt x="1493050" y="0"/>
                  <a:pt x="1925223" y="432174"/>
                  <a:pt x="1925223" y="965287"/>
                </a:cubicBezTo>
                <a:cubicBezTo>
                  <a:pt x="1925223" y="1498401"/>
                  <a:pt x="1493050" y="1930574"/>
                  <a:pt x="959936" y="1930574"/>
                </a:cubicBezTo>
                <a:cubicBezTo>
                  <a:pt x="493462" y="1930574"/>
                  <a:pt x="104270" y="1599691"/>
                  <a:pt x="14261" y="1159826"/>
                </a:cubicBezTo>
                <a:lnTo>
                  <a:pt x="0" y="1018367"/>
                </a:lnTo>
                <a:lnTo>
                  <a:pt x="0" y="912207"/>
                </a:lnTo>
                <a:lnTo>
                  <a:pt x="14261" y="770748"/>
                </a:lnTo>
                <a:cubicBezTo>
                  <a:pt x="104270" y="330883"/>
                  <a:pt x="493462" y="0"/>
                  <a:pt x="959936" y="0"/>
                </a:cubicBezTo>
                <a:close/>
              </a:path>
            </a:pathLst>
          </a:custGeom>
        </p:spPr>
        <p:txBody>
          <a:bodyPr wrap="square">
            <a:noAutofit/>
          </a:bodyPr>
          <a:lstStyle/>
          <a:p>
            <a:endParaRPr lang="zh-CN" altLang="en-US"/>
          </a:p>
        </p:txBody>
      </p:sp>
      <p:sp>
        <p:nvSpPr>
          <p:cNvPr id="12" name=" 11"/>
          <p:cNvSpPr>
            <a:spLocks noGrp="1"/>
          </p:cNvSpPr>
          <p:nvPr>
            <p:ph type="pic" sz="quarter" idx="12"/>
          </p:nvPr>
        </p:nvSpPr>
        <p:spPr>
          <a:xfrm>
            <a:off x="6381965" y="2143991"/>
            <a:ext cx="1930574" cy="1930574"/>
          </a:xfrm>
          <a:custGeom>
            <a:avLst/>
            <a:gdLst>
              <a:gd name="connsiteX0" fmla="*/ 965287 w 1930574"/>
              <a:gd name="connsiteY0" fmla="*/ 0 h 1930574"/>
              <a:gd name="connsiteX1" fmla="*/ 1930574 w 1930574"/>
              <a:gd name="connsiteY1" fmla="*/ 965287 h 1930574"/>
              <a:gd name="connsiteX2" fmla="*/ 965287 w 1930574"/>
              <a:gd name="connsiteY2" fmla="*/ 1930574 h 1930574"/>
              <a:gd name="connsiteX3" fmla="*/ 0 w 1930574"/>
              <a:gd name="connsiteY3" fmla="*/ 965287 h 1930574"/>
              <a:gd name="connsiteX4" fmla="*/ 965287 w 1930574"/>
              <a:gd name="connsiteY4" fmla="*/ 0 h 1930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0574" h="1930574">
                <a:moveTo>
                  <a:pt x="965287" y="0"/>
                </a:moveTo>
                <a:cubicBezTo>
                  <a:pt x="1498401" y="0"/>
                  <a:pt x="1930574" y="432174"/>
                  <a:pt x="1930574" y="965287"/>
                </a:cubicBezTo>
                <a:cubicBezTo>
                  <a:pt x="1930574" y="1498401"/>
                  <a:pt x="1498401" y="1930574"/>
                  <a:pt x="965287" y="1930574"/>
                </a:cubicBezTo>
                <a:cubicBezTo>
                  <a:pt x="432174" y="1930574"/>
                  <a:pt x="0" y="1498401"/>
                  <a:pt x="0" y="965287"/>
                </a:cubicBezTo>
                <a:cubicBezTo>
                  <a:pt x="0" y="432174"/>
                  <a:pt x="432174" y="0"/>
                  <a:pt x="965287" y="0"/>
                </a:cubicBezTo>
                <a:close/>
              </a:path>
            </a:pathLst>
          </a:custGeom>
        </p:spPr>
        <p:txBody>
          <a:bodyPr wrap="square">
            <a:noAutofit/>
          </a:bodyPr>
          <a:lstStyle/>
          <a:p>
            <a:endParaRPr lang="zh-CN" altLang="en-US"/>
          </a:p>
        </p:txBody>
      </p:sp>
      <p:sp>
        <p:nvSpPr>
          <p:cNvPr id="6" name="矩形 5"/>
          <p:cNvSpPr/>
          <p:nvPr userDrawn="1"/>
        </p:nvSpPr>
        <p:spPr>
          <a:xfrm>
            <a:off x="8325228" y="6545425"/>
            <a:ext cx="775136" cy="230832"/>
          </a:xfrm>
          <a:prstGeom prst="rect">
            <a:avLst/>
          </a:prstGeom>
        </p:spPr>
        <p:txBody>
          <a:bodyPr wrap="square">
            <a:spAutoFit/>
          </a:bodyPr>
          <a:lstStyle/>
          <a:p>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模板下载：</a:t>
            </a:r>
            <a:r>
              <a:rPr lang="en-US" altLang="zh-CN" sz="100" dirty="0">
                <a:solidFill>
                  <a:srgbClr val="282544"/>
                </a:solidFill>
                <a:latin typeface="Calibri" panose="020F0502020204030204"/>
                <a:ea typeface="宋体" panose="02010600030101010101" pitchFamily="2" charset="-122"/>
              </a:rPr>
              <a:t>www.1ppt.com/moban/          </a:t>
            </a:r>
            <a:r>
              <a:rPr lang="zh-CN" altLang="en-US" sz="100" dirty="0">
                <a:solidFill>
                  <a:srgbClr val="282544"/>
                </a:solidFill>
                <a:latin typeface="Calibri" panose="020F0502020204030204"/>
                <a:ea typeface="宋体" panose="02010600030101010101" pitchFamily="2" charset="-122"/>
              </a:rPr>
              <a:t>行业</a:t>
            </a:r>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模板：</a:t>
            </a:r>
            <a:r>
              <a:rPr lang="en-US" altLang="zh-CN" sz="100" dirty="0">
                <a:solidFill>
                  <a:srgbClr val="282544"/>
                </a:solidFill>
                <a:latin typeface="Calibri" panose="020F0502020204030204"/>
                <a:ea typeface="宋体" panose="02010600030101010101" pitchFamily="2" charset="-122"/>
              </a:rPr>
              <a:t>www.1ppt.com/hangye/ </a:t>
            </a:r>
          </a:p>
          <a:p>
            <a:r>
              <a:rPr lang="zh-CN" altLang="en-US" sz="100" dirty="0">
                <a:solidFill>
                  <a:srgbClr val="282544"/>
                </a:solidFill>
                <a:latin typeface="Calibri" panose="020F0502020204030204"/>
                <a:ea typeface="宋体" panose="02010600030101010101" pitchFamily="2" charset="-122"/>
              </a:rPr>
              <a:t>节日</a:t>
            </a:r>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模板：</a:t>
            </a:r>
            <a:r>
              <a:rPr lang="en-US" altLang="zh-CN" sz="100" dirty="0">
                <a:solidFill>
                  <a:srgbClr val="282544"/>
                </a:solidFill>
                <a:latin typeface="Calibri" panose="020F0502020204030204"/>
                <a:ea typeface="宋体" panose="02010600030101010101" pitchFamily="2" charset="-122"/>
              </a:rPr>
              <a:t>www.1ppt.com/jieri/          PPT</a:t>
            </a:r>
            <a:r>
              <a:rPr lang="zh-CN" altLang="en-US" sz="100" dirty="0">
                <a:solidFill>
                  <a:srgbClr val="282544"/>
                </a:solidFill>
                <a:latin typeface="Calibri" panose="020F0502020204030204"/>
                <a:ea typeface="宋体" panose="02010600030101010101" pitchFamily="2" charset="-122"/>
              </a:rPr>
              <a:t>素材：</a:t>
            </a:r>
            <a:r>
              <a:rPr lang="en-US" altLang="zh-CN" sz="100" dirty="0">
                <a:solidFill>
                  <a:srgbClr val="282544"/>
                </a:solidFill>
                <a:latin typeface="Calibri" panose="020F0502020204030204"/>
                <a:ea typeface="宋体" panose="02010600030101010101" pitchFamily="2" charset="-122"/>
              </a:rPr>
              <a:t>www.1ppt.com/sucai/</a:t>
            </a:r>
          </a:p>
          <a:p>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背景图片：</a:t>
            </a:r>
            <a:r>
              <a:rPr lang="en-US" altLang="zh-CN" sz="100" dirty="0">
                <a:solidFill>
                  <a:srgbClr val="282544"/>
                </a:solidFill>
                <a:latin typeface="Calibri" panose="020F0502020204030204"/>
                <a:ea typeface="宋体" panose="02010600030101010101" pitchFamily="2" charset="-122"/>
              </a:rPr>
              <a:t>www.1ppt.com/beijing/        PPT</a:t>
            </a:r>
            <a:r>
              <a:rPr lang="zh-CN" altLang="en-US" sz="100" dirty="0">
                <a:solidFill>
                  <a:srgbClr val="282544"/>
                </a:solidFill>
                <a:latin typeface="Calibri" panose="020F0502020204030204"/>
                <a:ea typeface="宋体" panose="02010600030101010101" pitchFamily="2" charset="-122"/>
              </a:rPr>
              <a:t>图表：</a:t>
            </a:r>
            <a:r>
              <a:rPr lang="en-US" altLang="zh-CN" sz="100" dirty="0">
                <a:solidFill>
                  <a:srgbClr val="282544"/>
                </a:solidFill>
                <a:latin typeface="Calibri" panose="020F0502020204030204"/>
                <a:ea typeface="宋体" panose="02010600030101010101" pitchFamily="2" charset="-122"/>
              </a:rPr>
              <a:t>www.1ppt.com/tubiao/      </a:t>
            </a:r>
          </a:p>
          <a:p>
            <a:r>
              <a:rPr lang="zh-CN" altLang="en-US" sz="100" dirty="0">
                <a:solidFill>
                  <a:srgbClr val="282544"/>
                </a:solidFill>
                <a:latin typeface="Calibri" panose="020F0502020204030204"/>
                <a:ea typeface="宋体" panose="02010600030101010101" pitchFamily="2" charset="-122"/>
              </a:rPr>
              <a:t>精美</a:t>
            </a:r>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下载：</a:t>
            </a:r>
            <a:r>
              <a:rPr lang="en-US" altLang="zh-CN" sz="100" dirty="0">
                <a:solidFill>
                  <a:srgbClr val="282544"/>
                </a:solidFill>
                <a:latin typeface="Calibri" panose="020F0502020204030204"/>
                <a:ea typeface="宋体" panose="02010600030101010101" pitchFamily="2" charset="-122"/>
              </a:rPr>
              <a:t>www.1ppt.com/xiazai/         PPT</a:t>
            </a:r>
            <a:r>
              <a:rPr lang="zh-CN" altLang="en-US" sz="100" dirty="0">
                <a:solidFill>
                  <a:srgbClr val="282544"/>
                </a:solidFill>
                <a:latin typeface="Calibri" panose="020F0502020204030204"/>
                <a:ea typeface="宋体" panose="02010600030101010101" pitchFamily="2" charset="-122"/>
              </a:rPr>
              <a:t>教程： </a:t>
            </a:r>
            <a:r>
              <a:rPr lang="en-US" altLang="zh-CN" sz="100" dirty="0">
                <a:solidFill>
                  <a:srgbClr val="282544"/>
                </a:solidFill>
                <a:latin typeface="Calibri" panose="020F0502020204030204"/>
                <a:ea typeface="宋体" panose="02010600030101010101" pitchFamily="2" charset="-122"/>
              </a:rPr>
              <a:t>www.1ppt.com/powerpoint/      </a:t>
            </a:r>
          </a:p>
          <a:p>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课件：</a:t>
            </a:r>
            <a:r>
              <a:rPr lang="en-US" altLang="zh-CN" sz="100" dirty="0">
                <a:solidFill>
                  <a:srgbClr val="282544"/>
                </a:solidFill>
                <a:latin typeface="Calibri" panose="020F0502020204030204"/>
                <a:ea typeface="宋体" panose="02010600030101010101" pitchFamily="2" charset="-122"/>
              </a:rPr>
              <a:t>www.1ppt.com/kejian/             </a:t>
            </a:r>
            <a:r>
              <a:rPr lang="zh-CN" altLang="en-US" sz="100" dirty="0">
                <a:solidFill>
                  <a:srgbClr val="282544"/>
                </a:solidFill>
                <a:latin typeface="Calibri" panose="020F0502020204030204"/>
                <a:ea typeface="宋体" panose="02010600030101010101" pitchFamily="2" charset="-122"/>
              </a:rPr>
              <a:t>字体下载：</a:t>
            </a:r>
            <a:r>
              <a:rPr lang="en-US" altLang="zh-CN" sz="100" dirty="0">
                <a:solidFill>
                  <a:srgbClr val="282544"/>
                </a:solidFill>
                <a:latin typeface="Calibri" panose="020F0502020204030204"/>
                <a:ea typeface="宋体" panose="02010600030101010101" pitchFamily="2" charset="-122"/>
              </a:rPr>
              <a:t>www.1ppt.com/ziti/</a:t>
            </a:r>
          </a:p>
          <a:p>
            <a:r>
              <a:rPr lang="zh-CN" altLang="en-US" sz="100" dirty="0">
                <a:solidFill>
                  <a:srgbClr val="282544"/>
                </a:solidFill>
                <a:latin typeface="Calibri" panose="020F0502020204030204"/>
                <a:ea typeface="宋体" panose="02010600030101010101" pitchFamily="2" charset="-122"/>
              </a:rPr>
              <a:t>工作总结</a:t>
            </a:r>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a:t>
            </a:r>
            <a:r>
              <a:rPr lang="en-US" altLang="zh-CN" sz="100" dirty="0">
                <a:solidFill>
                  <a:srgbClr val="282544"/>
                </a:solidFill>
                <a:latin typeface="Calibri" panose="020F0502020204030204"/>
                <a:ea typeface="宋体" panose="02010600030101010101" pitchFamily="2" charset="-122"/>
              </a:rPr>
              <a:t>www.1ppt.com/xiazai/zongjie/ </a:t>
            </a:r>
            <a:r>
              <a:rPr lang="zh-CN" altLang="en-US" sz="100" dirty="0">
                <a:solidFill>
                  <a:srgbClr val="282544"/>
                </a:solidFill>
                <a:latin typeface="Calibri" panose="020F0502020204030204"/>
                <a:ea typeface="宋体" panose="02010600030101010101" pitchFamily="2" charset="-122"/>
              </a:rPr>
              <a:t>工作计划：</a:t>
            </a:r>
            <a:r>
              <a:rPr lang="en-US" altLang="zh-CN" sz="100" dirty="0">
                <a:solidFill>
                  <a:srgbClr val="282544"/>
                </a:solidFill>
                <a:latin typeface="Calibri" panose="020F0502020204030204"/>
                <a:ea typeface="宋体" panose="02010600030101010101" pitchFamily="2" charset="-122"/>
              </a:rPr>
              <a:t>www.1ppt.com/xiazai/jihua/</a:t>
            </a:r>
          </a:p>
          <a:p>
            <a:r>
              <a:rPr lang="zh-CN" altLang="en-US" sz="100" dirty="0">
                <a:solidFill>
                  <a:srgbClr val="282544"/>
                </a:solidFill>
                <a:latin typeface="Calibri" panose="020F0502020204030204"/>
                <a:ea typeface="宋体" panose="02010600030101010101" pitchFamily="2" charset="-122"/>
              </a:rPr>
              <a:t>商务</a:t>
            </a:r>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模板：</a:t>
            </a:r>
            <a:r>
              <a:rPr lang="en-US" altLang="zh-CN" sz="100" dirty="0">
                <a:solidFill>
                  <a:srgbClr val="282544"/>
                </a:solidFill>
                <a:latin typeface="Calibri" panose="020F0502020204030204"/>
                <a:ea typeface="宋体" panose="02010600030101010101" pitchFamily="2" charset="-122"/>
              </a:rPr>
              <a:t>www.1ppt.com/moban/shangwu/  </a:t>
            </a:r>
            <a:r>
              <a:rPr lang="zh-CN" altLang="en-US" sz="100" dirty="0">
                <a:solidFill>
                  <a:srgbClr val="282544"/>
                </a:solidFill>
                <a:latin typeface="Calibri" panose="020F0502020204030204"/>
                <a:ea typeface="宋体" panose="02010600030101010101" pitchFamily="2" charset="-122"/>
              </a:rPr>
              <a:t>个人简历</a:t>
            </a:r>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a:t>
            </a:r>
            <a:r>
              <a:rPr lang="en-US" altLang="zh-CN" sz="100" dirty="0">
                <a:solidFill>
                  <a:srgbClr val="282544"/>
                </a:solidFill>
                <a:latin typeface="Calibri" panose="020F0502020204030204"/>
                <a:ea typeface="宋体" panose="02010600030101010101" pitchFamily="2" charset="-122"/>
              </a:rPr>
              <a:t>www.1ppt.com/xiazai/jianli/  </a:t>
            </a:r>
          </a:p>
          <a:p>
            <a:r>
              <a:rPr lang="zh-CN" altLang="en-US" sz="100" dirty="0">
                <a:solidFill>
                  <a:srgbClr val="282544"/>
                </a:solidFill>
                <a:latin typeface="Calibri" panose="020F0502020204030204"/>
                <a:ea typeface="宋体" panose="02010600030101010101" pitchFamily="2" charset="-122"/>
              </a:rPr>
              <a:t>毕业答辩</a:t>
            </a:r>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a:t>
            </a:r>
            <a:r>
              <a:rPr lang="en-US" altLang="zh-CN" sz="100" dirty="0">
                <a:solidFill>
                  <a:srgbClr val="282544"/>
                </a:solidFill>
                <a:latin typeface="Calibri" panose="020F0502020204030204"/>
                <a:ea typeface="宋体" panose="02010600030101010101" pitchFamily="2" charset="-122"/>
              </a:rPr>
              <a:t>www.1ppt.com/xiazai/dabian/  </a:t>
            </a:r>
            <a:r>
              <a:rPr lang="zh-CN" altLang="en-US" sz="100" dirty="0">
                <a:solidFill>
                  <a:srgbClr val="282544"/>
                </a:solidFill>
                <a:latin typeface="Calibri" panose="020F0502020204030204"/>
                <a:ea typeface="宋体" panose="02010600030101010101" pitchFamily="2" charset="-122"/>
              </a:rPr>
              <a:t>工作汇报</a:t>
            </a:r>
            <a:r>
              <a:rPr lang="en-US" altLang="zh-CN" sz="100" dirty="0">
                <a:solidFill>
                  <a:srgbClr val="282544"/>
                </a:solidFill>
                <a:latin typeface="Calibri" panose="020F0502020204030204"/>
                <a:ea typeface="宋体" panose="02010600030101010101" pitchFamily="2" charset="-122"/>
              </a:rPr>
              <a:t>PPT</a:t>
            </a:r>
            <a:r>
              <a:rPr lang="zh-CN" altLang="en-US" sz="100" dirty="0">
                <a:solidFill>
                  <a:srgbClr val="282544"/>
                </a:solidFill>
                <a:latin typeface="Calibri" panose="020F0502020204030204"/>
                <a:ea typeface="宋体" panose="02010600030101010101" pitchFamily="2" charset="-122"/>
              </a:rPr>
              <a:t>：</a:t>
            </a:r>
            <a:r>
              <a:rPr lang="en-US" altLang="zh-CN" sz="100" dirty="0">
                <a:solidFill>
                  <a:srgbClr val="282544"/>
                </a:solidFill>
                <a:latin typeface="Calibri" panose="020F0502020204030204"/>
                <a:ea typeface="宋体" panose="02010600030101010101" pitchFamily="2" charset="-122"/>
              </a:rPr>
              <a:t>www.1ppt.com/xiazai/huibao/    </a:t>
            </a:r>
          </a:p>
          <a:p>
            <a:r>
              <a:rPr lang="en-US" altLang="zh-CN" sz="100" dirty="0">
                <a:solidFill>
                  <a:srgbClr val="282544"/>
                </a:solidFill>
                <a:latin typeface="Calibri" panose="020F0502020204030204"/>
                <a:ea typeface="宋体" panose="02010600030101010101" pitchFamily="2" charset="-122"/>
              </a:rPr>
              <a:t> </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10" name=" 9"/>
          <p:cNvSpPr>
            <a:spLocks noGrp="1"/>
          </p:cNvSpPr>
          <p:nvPr>
            <p:ph type="pic" sz="quarter" idx="10"/>
          </p:nvPr>
        </p:nvSpPr>
        <p:spPr>
          <a:xfrm>
            <a:off x="5623615" y="2965895"/>
            <a:ext cx="1529962" cy="1460888"/>
          </a:xfrm>
          <a:custGeom>
            <a:avLst/>
            <a:gdLst>
              <a:gd name="connsiteX0" fmla="*/ 0 w 1529962"/>
              <a:gd name="connsiteY0" fmla="*/ 0 h 1460888"/>
              <a:gd name="connsiteX1" fmla="*/ 1529962 w 1529962"/>
              <a:gd name="connsiteY1" fmla="*/ 0 h 1460888"/>
              <a:gd name="connsiteX2" fmla="*/ 1529962 w 1529962"/>
              <a:gd name="connsiteY2" fmla="*/ 1460888 h 1460888"/>
              <a:gd name="connsiteX3" fmla="*/ 0 w 1529962"/>
              <a:gd name="connsiteY3" fmla="*/ 1460888 h 1460888"/>
            </a:gdLst>
            <a:ahLst/>
            <a:cxnLst>
              <a:cxn ang="0">
                <a:pos x="connsiteX0" y="connsiteY0"/>
              </a:cxn>
              <a:cxn ang="0">
                <a:pos x="connsiteX1" y="connsiteY1"/>
              </a:cxn>
              <a:cxn ang="0">
                <a:pos x="connsiteX2" y="connsiteY2"/>
              </a:cxn>
              <a:cxn ang="0">
                <a:pos x="connsiteX3" y="connsiteY3"/>
              </a:cxn>
            </a:cxnLst>
            <a:rect l="l" t="t" r="r" b="b"/>
            <a:pathLst>
              <a:path w="1529962" h="1460888">
                <a:moveTo>
                  <a:pt x="0" y="0"/>
                </a:moveTo>
                <a:lnTo>
                  <a:pt x="1529962" y="0"/>
                </a:lnTo>
                <a:lnTo>
                  <a:pt x="1529962" y="1460888"/>
                </a:lnTo>
                <a:lnTo>
                  <a:pt x="0" y="1460888"/>
                </a:lnTo>
                <a:close/>
              </a:path>
            </a:pathLst>
          </a:custGeom>
        </p:spPr>
        <p:txBody>
          <a:bodyPr wrap="square">
            <a:noAutofit/>
          </a:bodyPr>
          <a:lstStyle/>
          <a:p>
            <a:endParaRPr lang="zh-CN" altLang="en-US"/>
          </a:p>
        </p:txBody>
      </p:sp>
      <p:sp>
        <p:nvSpPr>
          <p:cNvPr id="11" name=" 10"/>
          <p:cNvSpPr>
            <a:spLocks noGrp="1"/>
          </p:cNvSpPr>
          <p:nvPr>
            <p:ph type="pic" sz="quarter" idx="11"/>
          </p:nvPr>
        </p:nvSpPr>
        <p:spPr>
          <a:xfrm>
            <a:off x="7435871" y="2971662"/>
            <a:ext cx="1490101" cy="1477589"/>
          </a:xfrm>
          <a:custGeom>
            <a:avLst/>
            <a:gdLst>
              <a:gd name="connsiteX0" fmla="*/ 0 w 1490101"/>
              <a:gd name="connsiteY0" fmla="*/ 0 h 1477589"/>
              <a:gd name="connsiteX1" fmla="*/ 1490101 w 1490101"/>
              <a:gd name="connsiteY1" fmla="*/ 0 h 1477589"/>
              <a:gd name="connsiteX2" fmla="*/ 1490101 w 1490101"/>
              <a:gd name="connsiteY2" fmla="*/ 1477589 h 1477589"/>
              <a:gd name="connsiteX3" fmla="*/ 0 w 1490101"/>
              <a:gd name="connsiteY3" fmla="*/ 1477589 h 1477589"/>
            </a:gdLst>
            <a:ahLst/>
            <a:cxnLst>
              <a:cxn ang="0">
                <a:pos x="connsiteX0" y="connsiteY0"/>
              </a:cxn>
              <a:cxn ang="0">
                <a:pos x="connsiteX1" y="connsiteY1"/>
              </a:cxn>
              <a:cxn ang="0">
                <a:pos x="connsiteX2" y="connsiteY2"/>
              </a:cxn>
              <a:cxn ang="0">
                <a:pos x="connsiteX3" y="connsiteY3"/>
              </a:cxn>
            </a:cxnLst>
            <a:rect l="l" t="t" r="r" b="b"/>
            <a:pathLst>
              <a:path w="1490101" h="1477589">
                <a:moveTo>
                  <a:pt x="0" y="0"/>
                </a:moveTo>
                <a:lnTo>
                  <a:pt x="1490101" y="0"/>
                </a:lnTo>
                <a:lnTo>
                  <a:pt x="1490101" y="1477589"/>
                </a:lnTo>
                <a:lnTo>
                  <a:pt x="0" y="1477589"/>
                </a:lnTo>
                <a:close/>
              </a:path>
            </a:pathLst>
          </a:custGeom>
        </p:spPr>
        <p:txBody>
          <a:bodyPr wrap="square">
            <a:noAutofit/>
          </a:bodyPr>
          <a:lstStyle/>
          <a:p>
            <a:endParaRPr lang="zh-CN" altLang="en-US"/>
          </a:p>
        </p:txBody>
      </p:sp>
      <p:sp>
        <p:nvSpPr>
          <p:cNvPr id="12" name=" 11"/>
          <p:cNvSpPr>
            <a:spLocks noGrp="1"/>
          </p:cNvSpPr>
          <p:nvPr>
            <p:ph type="pic" sz="quarter" idx="12"/>
          </p:nvPr>
        </p:nvSpPr>
        <p:spPr>
          <a:xfrm>
            <a:off x="9186142" y="2972380"/>
            <a:ext cx="1516362" cy="1476870"/>
          </a:xfrm>
          <a:custGeom>
            <a:avLst/>
            <a:gdLst>
              <a:gd name="connsiteX0" fmla="*/ 0 w 1516362"/>
              <a:gd name="connsiteY0" fmla="*/ 0 h 1476870"/>
              <a:gd name="connsiteX1" fmla="*/ 1516362 w 1516362"/>
              <a:gd name="connsiteY1" fmla="*/ 0 h 1476870"/>
              <a:gd name="connsiteX2" fmla="*/ 1516362 w 1516362"/>
              <a:gd name="connsiteY2" fmla="*/ 1476870 h 1476870"/>
              <a:gd name="connsiteX3" fmla="*/ 0 w 1516362"/>
              <a:gd name="connsiteY3" fmla="*/ 1476870 h 1476870"/>
            </a:gdLst>
            <a:ahLst/>
            <a:cxnLst>
              <a:cxn ang="0">
                <a:pos x="connsiteX0" y="connsiteY0"/>
              </a:cxn>
              <a:cxn ang="0">
                <a:pos x="connsiteX1" y="connsiteY1"/>
              </a:cxn>
              <a:cxn ang="0">
                <a:pos x="connsiteX2" y="connsiteY2"/>
              </a:cxn>
              <a:cxn ang="0">
                <a:pos x="connsiteX3" y="connsiteY3"/>
              </a:cxn>
            </a:cxnLst>
            <a:rect l="l" t="t" r="r" b="b"/>
            <a:pathLst>
              <a:path w="1516362" h="1476870">
                <a:moveTo>
                  <a:pt x="0" y="0"/>
                </a:moveTo>
                <a:lnTo>
                  <a:pt x="1516362" y="0"/>
                </a:lnTo>
                <a:lnTo>
                  <a:pt x="1516362" y="1476870"/>
                </a:lnTo>
                <a:lnTo>
                  <a:pt x="0" y="1476870"/>
                </a:lnTo>
                <a:close/>
              </a:path>
            </a:pathLst>
          </a:custGeom>
        </p:spPr>
        <p:txBody>
          <a:bodyPr wrap="square">
            <a:noAutofit/>
          </a:bodyPr>
          <a:lstStyle/>
          <a:p>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8" name=" 7"/>
          <p:cNvSpPr>
            <a:spLocks noGrp="1"/>
          </p:cNvSpPr>
          <p:nvPr>
            <p:ph type="pic" sz="quarter" idx="10"/>
          </p:nvPr>
        </p:nvSpPr>
        <p:spPr>
          <a:xfrm>
            <a:off x="1522551" y="1850406"/>
            <a:ext cx="4090806" cy="1635767"/>
          </a:xfrm>
          <a:custGeom>
            <a:avLst/>
            <a:gdLst>
              <a:gd name="connsiteX0" fmla="*/ 292475 w 4090806"/>
              <a:gd name="connsiteY0" fmla="*/ 0 h 1635767"/>
              <a:gd name="connsiteX1" fmla="*/ 4090806 w 4090806"/>
              <a:gd name="connsiteY1" fmla="*/ 0 h 1635767"/>
              <a:gd name="connsiteX2" fmla="*/ 3798331 w 4090806"/>
              <a:gd name="connsiteY2" fmla="*/ 1635767 h 1635767"/>
              <a:gd name="connsiteX3" fmla="*/ 0 w 4090806"/>
              <a:gd name="connsiteY3" fmla="*/ 1635767 h 1635767"/>
            </a:gdLst>
            <a:ahLst/>
            <a:cxnLst>
              <a:cxn ang="0">
                <a:pos x="connsiteX0" y="connsiteY0"/>
              </a:cxn>
              <a:cxn ang="0">
                <a:pos x="connsiteX1" y="connsiteY1"/>
              </a:cxn>
              <a:cxn ang="0">
                <a:pos x="connsiteX2" y="connsiteY2"/>
              </a:cxn>
              <a:cxn ang="0">
                <a:pos x="connsiteX3" y="connsiteY3"/>
              </a:cxn>
            </a:cxnLst>
            <a:rect l="l" t="t" r="r" b="b"/>
            <a:pathLst>
              <a:path w="4090806" h="1635767">
                <a:moveTo>
                  <a:pt x="292475" y="0"/>
                </a:moveTo>
                <a:lnTo>
                  <a:pt x="4090806" y="0"/>
                </a:lnTo>
                <a:lnTo>
                  <a:pt x="3798331" y="1635767"/>
                </a:lnTo>
                <a:lnTo>
                  <a:pt x="0" y="1635767"/>
                </a:lnTo>
                <a:close/>
              </a:path>
            </a:pathLst>
          </a:custGeom>
        </p:spPr>
        <p:txBody>
          <a:bodyPr wrap="square">
            <a:noAutofit/>
          </a:bodyPr>
          <a:lstStyle/>
          <a:p>
            <a:endParaRPr lang="zh-CN" altLang="en-US"/>
          </a:p>
        </p:txBody>
      </p:sp>
      <p:sp>
        <p:nvSpPr>
          <p:cNvPr id="9" name=" 8"/>
          <p:cNvSpPr>
            <a:spLocks noGrp="1"/>
          </p:cNvSpPr>
          <p:nvPr>
            <p:ph type="pic" sz="quarter" idx="11"/>
          </p:nvPr>
        </p:nvSpPr>
        <p:spPr>
          <a:xfrm>
            <a:off x="6406523" y="1850406"/>
            <a:ext cx="4090806" cy="1635767"/>
          </a:xfrm>
          <a:custGeom>
            <a:avLst/>
            <a:gdLst>
              <a:gd name="connsiteX0" fmla="*/ 292475 w 4090806"/>
              <a:gd name="connsiteY0" fmla="*/ 0 h 1635767"/>
              <a:gd name="connsiteX1" fmla="*/ 4090806 w 4090806"/>
              <a:gd name="connsiteY1" fmla="*/ 0 h 1635767"/>
              <a:gd name="connsiteX2" fmla="*/ 3798331 w 4090806"/>
              <a:gd name="connsiteY2" fmla="*/ 1635767 h 1635767"/>
              <a:gd name="connsiteX3" fmla="*/ 0 w 4090806"/>
              <a:gd name="connsiteY3" fmla="*/ 1635767 h 1635767"/>
            </a:gdLst>
            <a:ahLst/>
            <a:cxnLst>
              <a:cxn ang="0">
                <a:pos x="connsiteX0" y="connsiteY0"/>
              </a:cxn>
              <a:cxn ang="0">
                <a:pos x="connsiteX1" y="connsiteY1"/>
              </a:cxn>
              <a:cxn ang="0">
                <a:pos x="connsiteX2" y="connsiteY2"/>
              </a:cxn>
              <a:cxn ang="0">
                <a:pos x="connsiteX3" y="connsiteY3"/>
              </a:cxn>
            </a:cxnLst>
            <a:rect l="l" t="t" r="r" b="b"/>
            <a:pathLst>
              <a:path w="4090806" h="1635767">
                <a:moveTo>
                  <a:pt x="292475" y="0"/>
                </a:moveTo>
                <a:lnTo>
                  <a:pt x="4090806" y="0"/>
                </a:lnTo>
                <a:lnTo>
                  <a:pt x="3798331" y="1635767"/>
                </a:lnTo>
                <a:lnTo>
                  <a:pt x="0" y="1635767"/>
                </a:lnTo>
                <a:close/>
              </a:path>
            </a:pathLst>
          </a:custGeom>
        </p:spPr>
        <p:txBody>
          <a:bodyPr wrap="square">
            <a:noAutofit/>
          </a:bodyPr>
          <a:lstStyle/>
          <a:p>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10" name=" 9"/>
          <p:cNvSpPr>
            <a:spLocks noGrp="1"/>
          </p:cNvSpPr>
          <p:nvPr>
            <p:ph type="pic" sz="quarter" idx="10"/>
          </p:nvPr>
        </p:nvSpPr>
        <p:spPr>
          <a:xfrm>
            <a:off x="3634740" y="2477451"/>
            <a:ext cx="1188000" cy="2088000"/>
          </a:xfrm>
          <a:custGeom>
            <a:avLst/>
            <a:gdLst>
              <a:gd name="connsiteX0" fmla="*/ 0 w 1188000"/>
              <a:gd name="connsiteY0" fmla="*/ 0 h 2088000"/>
              <a:gd name="connsiteX1" fmla="*/ 1188000 w 1188000"/>
              <a:gd name="connsiteY1" fmla="*/ 0 h 2088000"/>
              <a:gd name="connsiteX2" fmla="*/ 1188000 w 1188000"/>
              <a:gd name="connsiteY2" fmla="*/ 2088000 h 2088000"/>
              <a:gd name="connsiteX3" fmla="*/ 0 w 1188000"/>
              <a:gd name="connsiteY3" fmla="*/ 2088000 h 2088000"/>
            </a:gdLst>
            <a:ahLst/>
            <a:cxnLst>
              <a:cxn ang="0">
                <a:pos x="connsiteX0" y="connsiteY0"/>
              </a:cxn>
              <a:cxn ang="0">
                <a:pos x="connsiteX1" y="connsiteY1"/>
              </a:cxn>
              <a:cxn ang="0">
                <a:pos x="connsiteX2" y="connsiteY2"/>
              </a:cxn>
              <a:cxn ang="0">
                <a:pos x="connsiteX3" y="connsiteY3"/>
              </a:cxn>
            </a:cxnLst>
            <a:rect l="l" t="t" r="r" b="b"/>
            <a:pathLst>
              <a:path w="1188000" h="2088000">
                <a:moveTo>
                  <a:pt x="0" y="0"/>
                </a:moveTo>
                <a:lnTo>
                  <a:pt x="1188000" y="0"/>
                </a:lnTo>
                <a:lnTo>
                  <a:pt x="1188000" y="2088000"/>
                </a:lnTo>
                <a:lnTo>
                  <a:pt x="0" y="2088000"/>
                </a:lnTo>
                <a:close/>
              </a:path>
            </a:pathLst>
          </a:custGeom>
        </p:spPr>
        <p:txBody>
          <a:bodyPr wrap="square">
            <a:noAutofit/>
          </a:bodyPr>
          <a:lstStyle/>
          <a:p>
            <a:endParaRPr lang="zh-CN" altLang="en-US"/>
          </a:p>
        </p:txBody>
      </p:sp>
      <p:sp>
        <p:nvSpPr>
          <p:cNvPr id="11" name=" 10"/>
          <p:cNvSpPr>
            <a:spLocks noGrp="1"/>
          </p:cNvSpPr>
          <p:nvPr>
            <p:ph type="pic" sz="quarter" idx="11"/>
          </p:nvPr>
        </p:nvSpPr>
        <p:spPr>
          <a:xfrm>
            <a:off x="5374640" y="2248851"/>
            <a:ext cx="1437405" cy="2526349"/>
          </a:xfrm>
          <a:custGeom>
            <a:avLst/>
            <a:gdLst>
              <a:gd name="connsiteX0" fmla="*/ 0 w 1437405"/>
              <a:gd name="connsiteY0" fmla="*/ 0 h 2526349"/>
              <a:gd name="connsiteX1" fmla="*/ 1437405 w 1437405"/>
              <a:gd name="connsiteY1" fmla="*/ 0 h 2526349"/>
              <a:gd name="connsiteX2" fmla="*/ 1437405 w 1437405"/>
              <a:gd name="connsiteY2" fmla="*/ 2526349 h 2526349"/>
              <a:gd name="connsiteX3" fmla="*/ 0 w 1437405"/>
              <a:gd name="connsiteY3" fmla="*/ 2526349 h 2526349"/>
            </a:gdLst>
            <a:ahLst/>
            <a:cxnLst>
              <a:cxn ang="0">
                <a:pos x="connsiteX0" y="connsiteY0"/>
              </a:cxn>
              <a:cxn ang="0">
                <a:pos x="connsiteX1" y="connsiteY1"/>
              </a:cxn>
              <a:cxn ang="0">
                <a:pos x="connsiteX2" y="connsiteY2"/>
              </a:cxn>
              <a:cxn ang="0">
                <a:pos x="connsiteX3" y="connsiteY3"/>
              </a:cxn>
            </a:cxnLst>
            <a:rect l="l" t="t" r="r" b="b"/>
            <a:pathLst>
              <a:path w="1437405" h="2526349">
                <a:moveTo>
                  <a:pt x="0" y="0"/>
                </a:moveTo>
                <a:lnTo>
                  <a:pt x="1437405" y="0"/>
                </a:lnTo>
                <a:lnTo>
                  <a:pt x="1437405" y="2526349"/>
                </a:lnTo>
                <a:lnTo>
                  <a:pt x="0" y="2526349"/>
                </a:lnTo>
                <a:close/>
              </a:path>
            </a:pathLst>
          </a:custGeom>
        </p:spPr>
        <p:txBody>
          <a:bodyPr wrap="square">
            <a:noAutofit/>
          </a:bodyPr>
          <a:lstStyle/>
          <a:p>
            <a:endParaRPr lang="zh-CN" altLang="en-US"/>
          </a:p>
        </p:txBody>
      </p:sp>
      <p:sp>
        <p:nvSpPr>
          <p:cNvPr id="12" name=" 11"/>
          <p:cNvSpPr>
            <a:spLocks noGrp="1"/>
          </p:cNvSpPr>
          <p:nvPr>
            <p:ph type="pic" sz="quarter" idx="12"/>
          </p:nvPr>
        </p:nvSpPr>
        <p:spPr>
          <a:xfrm>
            <a:off x="7362190" y="2477451"/>
            <a:ext cx="1188000" cy="2088000"/>
          </a:xfrm>
          <a:custGeom>
            <a:avLst/>
            <a:gdLst>
              <a:gd name="connsiteX0" fmla="*/ 0 w 1188000"/>
              <a:gd name="connsiteY0" fmla="*/ 0 h 2088000"/>
              <a:gd name="connsiteX1" fmla="*/ 1188000 w 1188000"/>
              <a:gd name="connsiteY1" fmla="*/ 0 h 2088000"/>
              <a:gd name="connsiteX2" fmla="*/ 1188000 w 1188000"/>
              <a:gd name="connsiteY2" fmla="*/ 2088000 h 2088000"/>
              <a:gd name="connsiteX3" fmla="*/ 0 w 1188000"/>
              <a:gd name="connsiteY3" fmla="*/ 2088000 h 2088000"/>
            </a:gdLst>
            <a:ahLst/>
            <a:cxnLst>
              <a:cxn ang="0">
                <a:pos x="connsiteX0" y="connsiteY0"/>
              </a:cxn>
              <a:cxn ang="0">
                <a:pos x="connsiteX1" y="connsiteY1"/>
              </a:cxn>
              <a:cxn ang="0">
                <a:pos x="connsiteX2" y="connsiteY2"/>
              </a:cxn>
              <a:cxn ang="0">
                <a:pos x="connsiteX3" y="connsiteY3"/>
              </a:cxn>
            </a:cxnLst>
            <a:rect l="l" t="t" r="r" b="b"/>
            <a:pathLst>
              <a:path w="1188000" h="2088000">
                <a:moveTo>
                  <a:pt x="0" y="0"/>
                </a:moveTo>
                <a:lnTo>
                  <a:pt x="1188000" y="0"/>
                </a:lnTo>
                <a:lnTo>
                  <a:pt x="1188000" y="2088000"/>
                </a:lnTo>
                <a:lnTo>
                  <a:pt x="0" y="2088000"/>
                </a:lnTo>
                <a:close/>
              </a:path>
            </a:pathLst>
          </a:custGeom>
        </p:spPr>
        <p:txBody>
          <a:bodyPr wrap="square">
            <a:noAutofit/>
          </a:bodyPr>
          <a:lstStyle/>
          <a:p>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10" name="图片占位符 9"/>
          <p:cNvSpPr>
            <a:spLocks noGrp="1"/>
          </p:cNvSpPr>
          <p:nvPr>
            <p:ph type="pic" sz="quarter" idx="10"/>
          </p:nvPr>
        </p:nvSpPr>
        <p:spPr>
          <a:xfrm>
            <a:off x="1922866" y="2122141"/>
            <a:ext cx="2111250" cy="2111250"/>
          </a:xfrm>
          <a:prstGeom prst="ellipse">
            <a:avLst/>
          </a:prstGeom>
        </p:spPr>
        <p:txBody>
          <a:bodyPr wrap="square">
            <a:noAutofit/>
          </a:bodyPr>
          <a:lstStyle/>
          <a:p>
            <a:endParaRPr lang="zh-CN" altLang="en-US"/>
          </a:p>
        </p:txBody>
      </p:sp>
      <p:sp>
        <p:nvSpPr>
          <p:cNvPr id="11" name="图片占位符 10"/>
          <p:cNvSpPr>
            <a:spLocks noGrp="1"/>
          </p:cNvSpPr>
          <p:nvPr>
            <p:ph type="pic" sz="quarter" idx="11"/>
          </p:nvPr>
        </p:nvSpPr>
        <p:spPr>
          <a:xfrm>
            <a:off x="5068356" y="2122141"/>
            <a:ext cx="2111250" cy="2111250"/>
          </a:xfrm>
          <a:prstGeom prst="ellipse">
            <a:avLst/>
          </a:prstGeom>
        </p:spPr>
        <p:txBody>
          <a:bodyPr wrap="square">
            <a:noAutofit/>
          </a:bodyPr>
          <a:lstStyle/>
          <a:p>
            <a:endParaRPr lang="zh-CN" altLang="en-US"/>
          </a:p>
        </p:txBody>
      </p:sp>
      <p:sp>
        <p:nvSpPr>
          <p:cNvPr id="12" name="图片占位符 11"/>
          <p:cNvSpPr>
            <a:spLocks noGrp="1"/>
          </p:cNvSpPr>
          <p:nvPr>
            <p:ph type="pic" sz="quarter" idx="12"/>
          </p:nvPr>
        </p:nvSpPr>
        <p:spPr>
          <a:xfrm>
            <a:off x="8213845" y="2122141"/>
            <a:ext cx="2111250" cy="2111250"/>
          </a:xfrm>
          <a:prstGeom prst="ellipse">
            <a:avLst/>
          </a:prstGeom>
        </p:spPr>
        <p:txBody>
          <a:bodyPr wrap="square">
            <a:noAutofit/>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8" name=" 7"/>
          <p:cNvSpPr>
            <a:spLocks noGrp="1"/>
          </p:cNvSpPr>
          <p:nvPr>
            <p:ph type="pic" sz="quarter" idx="10"/>
          </p:nvPr>
        </p:nvSpPr>
        <p:spPr>
          <a:xfrm>
            <a:off x="3303658" y="2459388"/>
            <a:ext cx="2000264" cy="1256950"/>
          </a:xfrm>
          <a:custGeom>
            <a:avLst/>
            <a:gdLst>
              <a:gd name="connsiteX0" fmla="*/ 104717 w 2000264"/>
              <a:gd name="connsiteY0" fmla="*/ 0 h 1256950"/>
              <a:gd name="connsiteX1" fmla="*/ 1895547 w 2000264"/>
              <a:gd name="connsiteY1" fmla="*/ 0 h 1256950"/>
              <a:gd name="connsiteX2" fmla="*/ 2000264 w 2000264"/>
              <a:gd name="connsiteY2" fmla="*/ 104717 h 1256950"/>
              <a:gd name="connsiteX3" fmla="*/ 2000264 w 2000264"/>
              <a:gd name="connsiteY3" fmla="*/ 1152233 h 1256950"/>
              <a:gd name="connsiteX4" fmla="*/ 1895547 w 2000264"/>
              <a:gd name="connsiteY4" fmla="*/ 1256950 h 1256950"/>
              <a:gd name="connsiteX5" fmla="*/ 104717 w 2000264"/>
              <a:gd name="connsiteY5" fmla="*/ 1256950 h 1256950"/>
              <a:gd name="connsiteX6" fmla="*/ 0 w 2000264"/>
              <a:gd name="connsiteY6" fmla="*/ 1152233 h 1256950"/>
              <a:gd name="connsiteX7" fmla="*/ 0 w 2000264"/>
              <a:gd name="connsiteY7" fmla="*/ 104717 h 1256950"/>
              <a:gd name="connsiteX8" fmla="*/ 104717 w 2000264"/>
              <a:gd name="connsiteY8" fmla="*/ 0 h 125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64" h="1256950">
                <a:moveTo>
                  <a:pt x="104717" y="0"/>
                </a:moveTo>
                <a:lnTo>
                  <a:pt x="1895547" y="0"/>
                </a:lnTo>
                <a:cubicBezTo>
                  <a:pt x="1953381" y="0"/>
                  <a:pt x="2000264" y="46883"/>
                  <a:pt x="2000264" y="104717"/>
                </a:cubicBezTo>
                <a:lnTo>
                  <a:pt x="2000264" y="1152233"/>
                </a:lnTo>
                <a:cubicBezTo>
                  <a:pt x="2000264" y="1210067"/>
                  <a:pt x="1953381" y="1256950"/>
                  <a:pt x="1895547" y="1256950"/>
                </a:cubicBezTo>
                <a:lnTo>
                  <a:pt x="104717" y="1256950"/>
                </a:lnTo>
                <a:cubicBezTo>
                  <a:pt x="46883" y="1256950"/>
                  <a:pt x="0" y="1210067"/>
                  <a:pt x="0" y="1152233"/>
                </a:cubicBezTo>
                <a:lnTo>
                  <a:pt x="0" y="104717"/>
                </a:lnTo>
                <a:cubicBezTo>
                  <a:pt x="0" y="46883"/>
                  <a:pt x="46883" y="0"/>
                  <a:pt x="104717" y="0"/>
                </a:cubicBezTo>
                <a:close/>
              </a:path>
            </a:pathLst>
          </a:custGeom>
        </p:spPr>
        <p:txBody>
          <a:bodyPr wrap="square">
            <a:noAutofit/>
          </a:bodyPr>
          <a:lstStyle/>
          <a:p>
            <a:endParaRPr lang="zh-CN" altLang="en-US"/>
          </a:p>
        </p:txBody>
      </p:sp>
      <p:sp>
        <p:nvSpPr>
          <p:cNvPr id="9" name=" 8"/>
          <p:cNvSpPr>
            <a:spLocks noGrp="1"/>
          </p:cNvSpPr>
          <p:nvPr>
            <p:ph type="pic" sz="quarter" idx="11"/>
          </p:nvPr>
        </p:nvSpPr>
        <p:spPr>
          <a:xfrm>
            <a:off x="6849981" y="4343912"/>
            <a:ext cx="2000264" cy="1256950"/>
          </a:xfrm>
          <a:custGeom>
            <a:avLst/>
            <a:gdLst>
              <a:gd name="connsiteX0" fmla="*/ 104717 w 2000264"/>
              <a:gd name="connsiteY0" fmla="*/ 0 h 1256950"/>
              <a:gd name="connsiteX1" fmla="*/ 1895547 w 2000264"/>
              <a:gd name="connsiteY1" fmla="*/ 0 h 1256950"/>
              <a:gd name="connsiteX2" fmla="*/ 2000264 w 2000264"/>
              <a:gd name="connsiteY2" fmla="*/ 104717 h 1256950"/>
              <a:gd name="connsiteX3" fmla="*/ 2000264 w 2000264"/>
              <a:gd name="connsiteY3" fmla="*/ 1152233 h 1256950"/>
              <a:gd name="connsiteX4" fmla="*/ 1895547 w 2000264"/>
              <a:gd name="connsiteY4" fmla="*/ 1256950 h 1256950"/>
              <a:gd name="connsiteX5" fmla="*/ 104717 w 2000264"/>
              <a:gd name="connsiteY5" fmla="*/ 1256950 h 1256950"/>
              <a:gd name="connsiteX6" fmla="*/ 0 w 2000264"/>
              <a:gd name="connsiteY6" fmla="*/ 1152233 h 1256950"/>
              <a:gd name="connsiteX7" fmla="*/ 0 w 2000264"/>
              <a:gd name="connsiteY7" fmla="*/ 104717 h 1256950"/>
              <a:gd name="connsiteX8" fmla="*/ 104717 w 2000264"/>
              <a:gd name="connsiteY8" fmla="*/ 0 h 125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0264" h="1256950">
                <a:moveTo>
                  <a:pt x="104717" y="0"/>
                </a:moveTo>
                <a:lnTo>
                  <a:pt x="1895547" y="0"/>
                </a:lnTo>
                <a:cubicBezTo>
                  <a:pt x="1953381" y="0"/>
                  <a:pt x="2000264" y="46883"/>
                  <a:pt x="2000264" y="104717"/>
                </a:cubicBezTo>
                <a:lnTo>
                  <a:pt x="2000264" y="1152233"/>
                </a:lnTo>
                <a:cubicBezTo>
                  <a:pt x="2000264" y="1210067"/>
                  <a:pt x="1953381" y="1256950"/>
                  <a:pt x="1895547" y="1256950"/>
                </a:cubicBezTo>
                <a:lnTo>
                  <a:pt x="104717" y="1256950"/>
                </a:lnTo>
                <a:cubicBezTo>
                  <a:pt x="46883" y="1256950"/>
                  <a:pt x="0" y="1210067"/>
                  <a:pt x="0" y="1152233"/>
                </a:cubicBezTo>
                <a:lnTo>
                  <a:pt x="0" y="104717"/>
                </a:lnTo>
                <a:cubicBezTo>
                  <a:pt x="0" y="46883"/>
                  <a:pt x="46883" y="0"/>
                  <a:pt x="104717" y="0"/>
                </a:cubicBezTo>
                <a:close/>
              </a:path>
            </a:pathLst>
          </a:custGeom>
        </p:spPr>
        <p:txBody>
          <a:bodyPr wrap="square">
            <a:noAutofit/>
          </a:bodyP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2E1494D-B9D0-4558-B1BC-B2D6D928534B}" type="datetimeFigureOut">
              <a:rPr lang="zh-CN" altLang="en-US" smtClean="0"/>
              <a:t>2020/5/13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333E5E3-A5CA-4C83-9729-3DA380C1107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E1494D-B9D0-4558-B1BC-B2D6D928534B}" type="datetimeFigureOut">
              <a:rPr lang="zh-CN" altLang="en-US" smtClean="0"/>
              <a:t>2020/5/13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33E5E3-A5CA-4C83-9729-3DA380C1107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282544"/>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3" Type="http://schemas.openxmlformats.org/officeDocument/2006/relationships/tags" Target="../tags/tag189.xml"/><Relationship Id="rId18" Type="http://schemas.openxmlformats.org/officeDocument/2006/relationships/tags" Target="../tags/tag194.xml"/><Relationship Id="rId26" Type="http://schemas.openxmlformats.org/officeDocument/2006/relationships/tags" Target="../tags/tag202.xml"/><Relationship Id="rId39" Type="http://schemas.openxmlformats.org/officeDocument/2006/relationships/tags" Target="../tags/tag215.xml"/><Relationship Id="rId21" Type="http://schemas.openxmlformats.org/officeDocument/2006/relationships/tags" Target="../tags/tag197.xml"/><Relationship Id="rId34" Type="http://schemas.openxmlformats.org/officeDocument/2006/relationships/tags" Target="../tags/tag210.xml"/><Relationship Id="rId42" Type="http://schemas.openxmlformats.org/officeDocument/2006/relationships/tags" Target="../tags/tag218.xml"/><Relationship Id="rId47" Type="http://schemas.openxmlformats.org/officeDocument/2006/relationships/image" Target="../media/image7.PNG"/><Relationship Id="rId7" Type="http://schemas.openxmlformats.org/officeDocument/2006/relationships/tags" Target="../tags/tag183.xml"/><Relationship Id="rId2" Type="http://schemas.openxmlformats.org/officeDocument/2006/relationships/tags" Target="../tags/tag178.xml"/><Relationship Id="rId16" Type="http://schemas.openxmlformats.org/officeDocument/2006/relationships/tags" Target="../tags/tag192.xml"/><Relationship Id="rId29" Type="http://schemas.openxmlformats.org/officeDocument/2006/relationships/tags" Target="../tags/tag205.xml"/><Relationship Id="rId11" Type="http://schemas.openxmlformats.org/officeDocument/2006/relationships/tags" Target="../tags/tag187.xml"/><Relationship Id="rId24" Type="http://schemas.openxmlformats.org/officeDocument/2006/relationships/tags" Target="../tags/tag200.xml"/><Relationship Id="rId32" Type="http://schemas.openxmlformats.org/officeDocument/2006/relationships/tags" Target="../tags/tag208.xml"/><Relationship Id="rId37" Type="http://schemas.openxmlformats.org/officeDocument/2006/relationships/tags" Target="../tags/tag213.xml"/><Relationship Id="rId40" Type="http://schemas.openxmlformats.org/officeDocument/2006/relationships/tags" Target="../tags/tag216.xml"/><Relationship Id="rId45" Type="http://schemas.openxmlformats.org/officeDocument/2006/relationships/slideLayout" Target="../slideLayouts/slideLayout21.xml"/><Relationship Id="rId5" Type="http://schemas.openxmlformats.org/officeDocument/2006/relationships/tags" Target="../tags/tag181.xml"/><Relationship Id="rId15" Type="http://schemas.openxmlformats.org/officeDocument/2006/relationships/tags" Target="../tags/tag191.xml"/><Relationship Id="rId23" Type="http://schemas.openxmlformats.org/officeDocument/2006/relationships/tags" Target="../tags/tag199.xml"/><Relationship Id="rId28" Type="http://schemas.openxmlformats.org/officeDocument/2006/relationships/tags" Target="../tags/tag204.xml"/><Relationship Id="rId36" Type="http://schemas.openxmlformats.org/officeDocument/2006/relationships/tags" Target="../tags/tag212.xml"/><Relationship Id="rId49" Type="http://schemas.openxmlformats.org/officeDocument/2006/relationships/image" Target="../media/image9.PNG"/><Relationship Id="rId10" Type="http://schemas.openxmlformats.org/officeDocument/2006/relationships/tags" Target="../tags/tag186.xml"/><Relationship Id="rId19" Type="http://schemas.openxmlformats.org/officeDocument/2006/relationships/tags" Target="../tags/tag195.xml"/><Relationship Id="rId31" Type="http://schemas.openxmlformats.org/officeDocument/2006/relationships/tags" Target="../tags/tag207.xml"/><Relationship Id="rId44" Type="http://schemas.openxmlformats.org/officeDocument/2006/relationships/tags" Target="../tags/tag220.xml"/><Relationship Id="rId4" Type="http://schemas.openxmlformats.org/officeDocument/2006/relationships/tags" Target="../tags/tag180.xml"/><Relationship Id="rId9" Type="http://schemas.openxmlformats.org/officeDocument/2006/relationships/tags" Target="../tags/tag185.xml"/><Relationship Id="rId14" Type="http://schemas.openxmlformats.org/officeDocument/2006/relationships/tags" Target="../tags/tag190.xml"/><Relationship Id="rId22" Type="http://schemas.openxmlformats.org/officeDocument/2006/relationships/tags" Target="../tags/tag198.xml"/><Relationship Id="rId27" Type="http://schemas.openxmlformats.org/officeDocument/2006/relationships/tags" Target="../tags/tag203.xml"/><Relationship Id="rId30" Type="http://schemas.openxmlformats.org/officeDocument/2006/relationships/tags" Target="../tags/tag206.xml"/><Relationship Id="rId35" Type="http://schemas.openxmlformats.org/officeDocument/2006/relationships/tags" Target="../tags/tag211.xml"/><Relationship Id="rId43" Type="http://schemas.openxmlformats.org/officeDocument/2006/relationships/tags" Target="../tags/tag219.xml"/><Relationship Id="rId48" Type="http://schemas.openxmlformats.org/officeDocument/2006/relationships/image" Target="../media/image8.jpg"/><Relationship Id="rId8" Type="http://schemas.openxmlformats.org/officeDocument/2006/relationships/tags" Target="../tags/tag184.xml"/><Relationship Id="rId3" Type="http://schemas.openxmlformats.org/officeDocument/2006/relationships/tags" Target="../tags/tag179.xml"/><Relationship Id="rId12" Type="http://schemas.openxmlformats.org/officeDocument/2006/relationships/tags" Target="../tags/tag188.xml"/><Relationship Id="rId17" Type="http://schemas.openxmlformats.org/officeDocument/2006/relationships/tags" Target="../tags/tag193.xml"/><Relationship Id="rId25" Type="http://schemas.openxmlformats.org/officeDocument/2006/relationships/tags" Target="../tags/tag201.xml"/><Relationship Id="rId33" Type="http://schemas.openxmlformats.org/officeDocument/2006/relationships/tags" Target="../tags/tag209.xml"/><Relationship Id="rId38" Type="http://schemas.openxmlformats.org/officeDocument/2006/relationships/tags" Target="../tags/tag214.xml"/><Relationship Id="rId46" Type="http://schemas.openxmlformats.org/officeDocument/2006/relationships/notesSlide" Target="../notesSlides/notesSlide10.xml"/><Relationship Id="rId20" Type="http://schemas.openxmlformats.org/officeDocument/2006/relationships/tags" Target="../tags/tag196.xml"/><Relationship Id="rId41" Type="http://schemas.openxmlformats.org/officeDocument/2006/relationships/tags" Target="../tags/tag217.xml"/><Relationship Id="rId1" Type="http://schemas.openxmlformats.org/officeDocument/2006/relationships/tags" Target="../tags/tag177.xml"/><Relationship Id="rId6" Type="http://schemas.openxmlformats.org/officeDocument/2006/relationships/tags" Target="../tags/tag182.xml"/></Relationships>
</file>

<file path=ppt/slides/_rels/slide11.xml.rels><?xml version="1.0" encoding="UTF-8" standalone="yes"?>
<Relationships xmlns="http://schemas.openxmlformats.org/package/2006/relationships"><Relationship Id="rId13" Type="http://schemas.openxmlformats.org/officeDocument/2006/relationships/tags" Target="../tags/tag233.xml"/><Relationship Id="rId18" Type="http://schemas.openxmlformats.org/officeDocument/2006/relationships/tags" Target="../tags/tag238.xml"/><Relationship Id="rId26" Type="http://schemas.openxmlformats.org/officeDocument/2006/relationships/tags" Target="../tags/tag246.xml"/><Relationship Id="rId39" Type="http://schemas.openxmlformats.org/officeDocument/2006/relationships/tags" Target="../tags/tag259.xml"/><Relationship Id="rId21" Type="http://schemas.openxmlformats.org/officeDocument/2006/relationships/tags" Target="../tags/tag241.xml"/><Relationship Id="rId34" Type="http://schemas.openxmlformats.org/officeDocument/2006/relationships/tags" Target="../tags/tag254.xml"/><Relationship Id="rId42" Type="http://schemas.openxmlformats.org/officeDocument/2006/relationships/tags" Target="../tags/tag262.xml"/><Relationship Id="rId47" Type="http://schemas.openxmlformats.org/officeDocument/2006/relationships/image" Target="../media/image10.png"/><Relationship Id="rId7" Type="http://schemas.openxmlformats.org/officeDocument/2006/relationships/tags" Target="../tags/tag227.xml"/><Relationship Id="rId2" Type="http://schemas.openxmlformats.org/officeDocument/2006/relationships/tags" Target="../tags/tag222.xml"/><Relationship Id="rId16" Type="http://schemas.openxmlformats.org/officeDocument/2006/relationships/tags" Target="../tags/tag236.xml"/><Relationship Id="rId29" Type="http://schemas.openxmlformats.org/officeDocument/2006/relationships/tags" Target="../tags/tag249.xml"/><Relationship Id="rId11" Type="http://schemas.openxmlformats.org/officeDocument/2006/relationships/tags" Target="../tags/tag231.xml"/><Relationship Id="rId24" Type="http://schemas.openxmlformats.org/officeDocument/2006/relationships/tags" Target="../tags/tag244.xml"/><Relationship Id="rId32" Type="http://schemas.openxmlformats.org/officeDocument/2006/relationships/tags" Target="../tags/tag252.xml"/><Relationship Id="rId37" Type="http://schemas.openxmlformats.org/officeDocument/2006/relationships/tags" Target="../tags/tag257.xml"/><Relationship Id="rId40" Type="http://schemas.openxmlformats.org/officeDocument/2006/relationships/tags" Target="../tags/tag260.xml"/><Relationship Id="rId45" Type="http://schemas.openxmlformats.org/officeDocument/2006/relationships/slideLayout" Target="../slideLayouts/slideLayout21.xml"/><Relationship Id="rId5" Type="http://schemas.openxmlformats.org/officeDocument/2006/relationships/tags" Target="../tags/tag225.xml"/><Relationship Id="rId15" Type="http://schemas.openxmlformats.org/officeDocument/2006/relationships/tags" Target="../tags/tag235.xml"/><Relationship Id="rId23" Type="http://schemas.openxmlformats.org/officeDocument/2006/relationships/tags" Target="../tags/tag243.xml"/><Relationship Id="rId28" Type="http://schemas.openxmlformats.org/officeDocument/2006/relationships/tags" Target="../tags/tag248.xml"/><Relationship Id="rId36" Type="http://schemas.openxmlformats.org/officeDocument/2006/relationships/tags" Target="../tags/tag256.xml"/><Relationship Id="rId49" Type="http://schemas.openxmlformats.org/officeDocument/2006/relationships/image" Target="../media/image12.png"/><Relationship Id="rId10" Type="http://schemas.openxmlformats.org/officeDocument/2006/relationships/tags" Target="../tags/tag230.xml"/><Relationship Id="rId19" Type="http://schemas.openxmlformats.org/officeDocument/2006/relationships/tags" Target="../tags/tag239.xml"/><Relationship Id="rId31" Type="http://schemas.openxmlformats.org/officeDocument/2006/relationships/tags" Target="../tags/tag251.xml"/><Relationship Id="rId44" Type="http://schemas.openxmlformats.org/officeDocument/2006/relationships/tags" Target="../tags/tag264.xml"/><Relationship Id="rId4" Type="http://schemas.openxmlformats.org/officeDocument/2006/relationships/tags" Target="../tags/tag224.xml"/><Relationship Id="rId9" Type="http://schemas.openxmlformats.org/officeDocument/2006/relationships/tags" Target="../tags/tag229.xml"/><Relationship Id="rId14" Type="http://schemas.openxmlformats.org/officeDocument/2006/relationships/tags" Target="../tags/tag234.xml"/><Relationship Id="rId22" Type="http://schemas.openxmlformats.org/officeDocument/2006/relationships/tags" Target="../tags/tag242.xml"/><Relationship Id="rId27" Type="http://schemas.openxmlformats.org/officeDocument/2006/relationships/tags" Target="../tags/tag247.xml"/><Relationship Id="rId30" Type="http://schemas.openxmlformats.org/officeDocument/2006/relationships/tags" Target="../tags/tag250.xml"/><Relationship Id="rId35" Type="http://schemas.openxmlformats.org/officeDocument/2006/relationships/tags" Target="../tags/tag255.xml"/><Relationship Id="rId43" Type="http://schemas.openxmlformats.org/officeDocument/2006/relationships/tags" Target="../tags/tag263.xml"/><Relationship Id="rId48" Type="http://schemas.openxmlformats.org/officeDocument/2006/relationships/image" Target="../media/image11.png"/><Relationship Id="rId8" Type="http://schemas.openxmlformats.org/officeDocument/2006/relationships/tags" Target="../tags/tag228.xml"/><Relationship Id="rId3" Type="http://schemas.openxmlformats.org/officeDocument/2006/relationships/tags" Target="../tags/tag223.xml"/><Relationship Id="rId12" Type="http://schemas.openxmlformats.org/officeDocument/2006/relationships/tags" Target="../tags/tag232.xml"/><Relationship Id="rId17" Type="http://schemas.openxmlformats.org/officeDocument/2006/relationships/tags" Target="../tags/tag237.xml"/><Relationship Id="rId25" Type="http://schemas.openxmlformats.org/officeDocument/2006/relationships/tags" Target="../tags/tag245.xml"/><Relationship Id="rId33" Type="http://schemas.openxmlformats.org/officeDocument/2006/relationships/tags" Target="../tags/tag253.xml"/><Relationship Id="rId38" Type="http://schemas.openxmlformats.org/officeDocument/2006/relationships/tags" Target="../tags/tag258.xml"/><Relationship Id="rId46" Type="http://schemas.openxmlformats.org/officeDocument/2006/relationships/notesSlide" Target="../notesSlides/notesSlide11.xml"/><Relationship Id="rId20" Type="http://schemas.openxmlformats.org/officeDocument/2006/relationships/tags" Target="../tags/tag240.xml"/><Relationship Id="rId41" Type="http://schemas.openxmlformats.org/officeDocument/2006/relationships/tags" Target="../tags/tag261.xml"/><Relationship Id="rId1" Type="http://schemas.openxmlformats.org/officeDocument/2006/relationships/tags" Target="../tags/tag221.xml"/><Relationship Id="rId6" Type="http://schemas.openxmlformats.org/officeDocument/2006/relationships/tags" Target="../tags/tag226.xml"/></Relationships>
</file>

<file path=ppt/slides/_rels/slide12.xml.rels><?xml version="1.0" encoding="UTF-8" standalone="yes"?>
<Relationships xmlns="http://schemas.openxmlformats.org/package/2006/relationships"><Relationship Id="rId13" Type="http://schemas.openxmlformats.org/officeDocument/2006/relationships/tags" Target="../tags/tag277.xml"/><Relationship Id="rId18" Type="http://schemas.openxmlformats.org/officeDocument/2006/relationships/tags" Target="../tags/tag282.xml"/><Relationship Id="rId26" Type="http://schemas.openxmlformats.org/officeDocument/2006/relationships/tags" Target="../tags/tag290.xml"/><Relationship Id="rId39" Type="http://schemas.openxmlformats.org/officeDocument/2006/relationships/tags" Target="../tags/tag303.xml"/><Relationship Id="rId21" Type="http://schemas.openxmlformats.org/officeDocument/2006/relationships/tags" Target="../tags/tag285.xml"/><Relationship Id="rId34" Type="http://schemas.openxmlformats.org/officeDocument/2006/relationships/tags" Target="../tags/tag298.xml"/><Relationship Id="rId42" Type="http://schemas.openxmlformats.org/officeDocument/2006/relationships/tags" Target="../tags/tag306.xml"/><Relationship Id="rId47" Type="http://schemas.openxmlformats.org/officeDocument/2006/relationships/notesSlide" Target="../notesSlides/notesSlide12.xml"/><Relationship Id="rId7" Type="http://schemas.openxmlformats.org/officeDocument/2006/relationships/tags" Target="../tags/tag271.xml"/><Relationship Id="rId2" Type="http://schemas.openxmlformats.org/officeDocument/2006/relationships/tags" Target="../tags/tag266.xml"/><Relationship Id="rId16" Type="http://schemas.openxmlformats.org/officeDocument/2006/relationships/tags" Target="../tags/tag280.xml"/><Relationship Id="rId29" Type="http://schemas.openxmlformats.org/officeDocument/2006/relationships/tags" Target="../tags/tag293.xml"/><Relationship Id="rId1" Type="http://schemas.openxmlformats.org/officeDocument/2006/relationships/tags" Target="../tags/tag265.xml"/><Relationship Id="rId6" Type="http://schemas.openxmlformats.org/officeDocument/2006/relationships/tags" Target="../tags/tag270.xml"/><Relationship Id="rId11" Type="http://schemas.openxmlformats.org/officeDocument/2006/relationships/tags" Target="../tags/tag275.xml"/><Relationship Id="rId24" Type="http://schemas.openxmlformats.org/officeDocument/2006/relationships/tags" Target="../tags/tag288.xml"/><Relationship Id="rId32" Type="http://schemas.openxmlformats.org/officeDocument/2006/relationships/tags" Target="../tags/tag296.xml"/><Relationship Id="rId37" Type="http://schemas.openxmlformats.org/officeDocument/2006/relationships/tags" Target="../tags/tag301.xml"/><Relationship Id="rId40" Type="http://schemas.openxmlformats.org/officeDocument/2006/relationships/tags" Target="../tags/tag304.xml"/><Relationship Id="rId45" Type="http://schemas.openxmlformats.org/officeDocument/2006/relationships/tags" Target="../tags/tag309.xml"/><Relationship Id="rId5" Type="http://schemas.openxmlformats.org/officeDocument/2006/relationships/tags" Target="../tags/tag269.xml"/><Relationship Id="rId15" Type="http://schemas.openxmlformats.org/officeDocument/2006/relationships/tags" Target="../tags/tag279.xml"/><Relationship Id="rId23" Type="http://schemas.openxmlformats.org/officeDocument/2006/relationships/tags" Target="../tags/tag287.xml"/><Relationship Id="rId28" Type="http://schemas.openxmlformats.org/officeDocument/2006/relationships/tags" Target="../tags/tag292.xml"/><Relationship Id="rId36" Type="http://schemas.openxmlformats.org/officeDocument/2006/relationships/tags" Target="../tags/tag300.xml"/><Relationship Id="rId10" Type="http://schemas.openxmlformats.org/officeDocument/2006/relationships/tags" Target="../tags/tag274.xml"/><Relationship Id="rId19" Type="http://schemas.openxmlformats.org/officeDocument/2006/relationships/tags" Target="../tags/tag283.xml"/><Relationship Id="rId31" Type="http://schemas.openxmlformats.org/officeDocument/2006/relationships/tags" Target="../tags/tag295.xml"/><Relationship Id="rId44" Type="http://schemas.openxmlformats.org/officeDocument/2006/relationships/tags" Target="../tags/tag308.xml"/><Relationship Id="rId4" Type="http://schemas.openxmlformats.org/officeDocument/2006/relationships/tags" Target="../tags/tag268.xml"/><Relationship Id="rId9" Type="http://schemas.openxmlformats.org/officeDocument/2006/relationships/tags" Target="../tags/tag273.xml"/><Relationship Id="rId14" Type="http://schemas.openxmlformats.org/officeDocument/2006/relationships/tags" Target="../tags/tag278.xml"/><Relationship Id="rId22" Type="http://schemas.openxmlformats.org/officeDocument/2006/relationships/tags" Target="../tags/tag286.xml"/><Relationship Id="rId27" Type="http://schemas.openxmlformats.org/officeDocument/2006/relationships/tags" Target="../tags/tag291.xml"/><Relationship Id="rId30" Type="http://schemas.openxmlformats.org/officeDocument/2006/relationships/tags" Target="../tags/tag294.xml"/><Relationship Id="rId35" Type="http://schemas.openxmlformats.org/officeDocument/2006/relationships/tags" Target="../tags/tag299.xml"/><Relationship Id="rId43" Type="http://schemas.openxmlformats.org/officeDocument/2006/relationships/tags" Target="../tags/tag307.xml"/><Relationship Id="rId8" Type="http://schemas.openxmlformats.org/officeDocument/2006/relationships/tags" Target="../tags/tag272.xml"/><Relationship Id="rId3" Type="http://schemas.openxmlformats.org/officeDocument/2006/relationships/tags" Target="../tags/tag267.xml"/><Relationship Id="rId12" Type="http://schemas.openxmlformats.org/officeDocument/2006/relationships/tags" Target="../tags/tag276.xml"/><Relationship Id="rId17" Type="http://schemas.openxmlformats.org/officeDocument/2006/relationships/tags" Target="../tags/tag281.xml"/><Relationship Id="rId25" Type="http://schemas.openxmlformats.org/officeDocument/2006/relationships/tags" Target="../tags/tag289.xml"/><Relationship Id="rId33" Type="http://schemas.openxmlformats.org/officeDocument/2006/relationships/tags" Target="../tags/tag297.xml"/><Relationship Id="rId38" Type="http://schemas.openxmlformats.org/officeDocument/2006/relationships/tags" Target="../tags/tag302.xml"/><Relationship Id="rId46" Type="http://schemas.openxmlformats.org/officeDocument/2006/relationships/slideLayout" Target="../slideLayouts/slideLayout21.xml"/><Relationship Id="rId20" Type="http://schemas.openxmlformats.org/officeDocument/2006/relationships/tags" Target="../tags/tag284.xml"/><Relationship Id="rId41" Type="http://schemas.openxmlformats.org/officeDocument/2006/relationships/tags" Target="../tags/tag305.xml"/></Relationships>
</file>

<file path=ppt/slides/_rels/slide13.xml.rels><?xml version="1.0" encoding="UTF-8" standalone="yes"?>
<Relationships xmlns="http://schemas.openxmlformats.org/package/2006/relationships"><Relationship Id="rId13" Type="http://schemas.openxmlformats.org/officeDocument/2006/relationships/tags" Target="../tags/tag322.xml"/><Relationship Id="rId18" Type="http://schemas.openxmlformats.org/officeDocument/2006/relationships/tags" Target="../tags/tag327.xml"/><Relationship Id="rId26" Type="http://schemas.openxmlformats.org/officeDocument/2006/relationships/tags" Target="../tags/tag335.xml"/><Relationship Id="rId39" Type="http://schemas.openxmlformats.org/officeDocument/2006/relationships/tags" Target="../tags/tag348.xml"/><Relationship Id="rId21" Type="http://schemas.openxmlformats.org/officeDocument/2006/relationships/tags" Target="../tags/tag330.xml"/><Relationship Id="rId34" Type="http://schemas.openxmlformats.org/officeDocument/2006/relationships/tags" Target="../tags/tag343.xml"/><Relationship Id="rId42" Type="http://schemas.openxmlformats.org/officeDocument/2006/relationships/tags" Target="../tags/tag351.xml"/><Relationship Id="rId7" Type="http://schemas.openxmlformats.org/officeDocument/2006/relationships/tags" Target="../tags/tag316.xml"/><Relationship Id="rId2" Type="http://schemas.openxmlformats.org/officeDocument/2006/relationships/tags" Target="../tags/tag311.xml"/><Relationship Id="rId16" Type="http://schemas.openxmlformats.org/officeDocument/2006/relationships/tags" Target="../tags/tag325.xml"/><Relationship Id="rId29" Type="http://schemas.openxmlformats.org/officeDocument/2006/relationships/tags" Target="../tags/tag338.xml"/><Relationship Id="rId1" Type="http://schemas.openxmlformats.org/officeDocument/2006/relationships/tags" Target="../tags/tag310.xml"/><Relationship Id="rId6" Type="http://schemas.openxmlformats.org/officeDocument/2006/relationships/tags" Target="../tags/tag315.xml"/><Relationship Id="rId11" Type="http://schemas.openxmlformats.org/officeDocument/2006/relationships/tags" Target="../tags/tag320.xml"/><Relationship Id="rId24" Type="http://schemas.openxmlformats.org/officeDocument/2006/relationships/tags" Target="../tags/tag333.xml"/><Relationship Id="rId32" Type="http://schemas.openxmlformats.org/officeDocument/2006/relationships/tags" Target="../tags/tag341.xml"/><Relationship Id="rId37" Type="http://schemas.openxmlformats.org/officeDocument/2006/relationships/tags" Target="../tags/tag346.xml"/><Relationship Id="rId40" Type="http://schemas.openxmlformats.org/officeDocument/2006/relationships/tags" Target="../tags/tag349.xml"/><Relationship Id="rId45" Type="http://schemas.openxmlformats.org/officeDocument/2006/relationships/slideLayout" Target="../slideLayouts/slideLayout21.xml"/><Relationship Id="rId5" Type="http://schemas.openxmlformats.org/officeDocument/2006/relationships/tags" Target="../tags/tag314.xml"/><Relationship Id="rId15" Type="http://schemas.openxmlformats.org/officeDocument/2006/relationships/tags" Target="../tags/tag324.xml"/><Relationship Id="rId23" Type="http://schemas.openxmlformats.org/officeDocument/2006/relationships/tags" Target="../tags/tag332.xml"/><Relationship Id="rId28" Type="http://schemas.openxmlformats.org/officeDocument/2006/relationships/tags" Target="../tags/tag337.xml"/><Relationship Id="rId36" Type="http://schemas.openxmlformats.org/officeDocument/2006/relationships/tags" Target="../tags/tag345.xml"/><Relationship Id="rId10" Type="http://schemas.openxmlformats.org/officeDocument/2006/relationships/tags" Target="../tags/tag319.xml"/><Relationship Id="rId19" Type="http://schemas.openxmlformats.org/officeDocument/2006/relationships/tags" Target="../tags/tag328.xml"/><Relationship Id="rId31" Type="http://schemas.openxmlformats.org/officeDocument/2006/relationships/tags" Target="../tags/tag340.xml"/><Relationship Id="rId44" Type="http://schemas.openxmlformats.org/officeDocument/2006/relationships/tags" Target="../tags/tag353.xml"/><Relationship Id="rId4" Type="http://schemas.openxmlformats.org/officeDocument/2006/relationships/tags" Target="../tags/tag313.xml"/><Relationship Id="rId9" Type="http://schemas.openxmlformats.org/officeDocument/2006/relationships/tags" Target="../tags/tag318.xml"/><Relationship Id="rId14" Type="http://schemas.openxmlformats.org/officeDocument/2006/relationships/tags" Target="../tags/tag323.xml"/><Relationship Id="rId22" Type="http://schemas.openxmlformats.org/officeDocument/2006/relationships/tags" Target="../tags/tag331.xml"/><Relationship Id="rId27" Type="http://schemas.openxmlformats.org/officeDocument/2006/relationships/tags" Target="../tags/tag336.xml"/><Relationship Id="rId30" Type="http://schemas.openxmlformats.org/officeDocument/2006/relationships/tags" Target="../tags/tag339.xml"/><Relationship Id="rId35" Type="http://schemas.openxmlformats.org/officeDocument/2006/relationships/tags" Target="../tags/tag344.xml"/><Relationship Id="rId43" Type="http://schemas.openxmlformats.org/officeDocument/2006/relationships/tags" Target="../tags/tag352.xml"/><Relationship Id="rId8" Type="http://schemas.openxmlformats.org/officeDocument/2006/relationships/tags" Target="../tags/tag317.xml"/><Relationship Id="rId3" Type="http://schemas.openxmlformats.org/officeDocument/2006/relationships/tags" Target="../tags/tag312.xml"/><Relationship Id="rId12" Type="http://schemas.openxmlformats.org/officeDocument/2006/relationships/tags" Target="../tags/tag321.xml"/><Relationship Id="rId17" Type="http://schemas.openxmlformats.org/officeDocument/2006/relationships/tags" Target="../tags/tag326.xml"/><Relationship Id="rId25" Type="http://schemas.openxmlformats.org/officeDocument/2006/relationships/tags" Target="../tags/tag334.xml"/><Relationship Id="rId33" Type="http://schemas.openxmlformats.org/officeDocument/2006/relationships/tags" Target="../tags/tag342.xml"/><Relationship Id="rId38" Type="http://schemas.openxmlformats.org/officeDocument/2006/relationships/tags" Target="../tags/tag347.xml"/><Relationship Id="rId46" Type="http://schemas.openxmlformats.org/officeDocument/2006/relationships/notesSlide" Target="../notesSlides/notesSlide13.xml"/><Relationship Id="rId20" Type="http://schemas.openxmlformats.org/officeDocument/2006/relationships/tags" Target="../tags/tag329.xml"/><Relationship Id="rId41" Type="http://schemas.openxmlformats.org/officeDocument/2006/relationships/tags" Target="../tags/tag350.xml"/></Relationships>
</file>

<file path=ppt/slides/_rels/slide14.xml.rels><?xml version="1.0" encoding="UTF-8" standalone="yes"?>
<Relationships xmlns="http://schemas.openxmlformats.org/package/2006/relationships"><Relationship Id="rId13" Type="http://schemas.openxmlformats.org/officeDocument/2006/relationships/tags" Target="../tags/tag366.xml"/><Relationship Id="rId18" Type="http://schemas.openxmlformats.org/officeDocument/2006/relationships/tags" Target="../tags/tag371.xml"/><Relationship Id="rId26" Type="http://schemas.openxmlformats.org/officeDocument/2006/relationships/tags" Target="../tags/tag379.xml"/><Relationship Id="rId39" Type="http://schemas.openxmlformats.org/officeDocument/2006/relationships/tags" Target="../tags/tag392.xml"/><Relationship Id="rId21" Type="http://schemas.openxmlformats.org/officeDocument/2006/relationships/tags" Target="../tags/tag374.xml"/><Relationship Id="rId34" Type="http://schemas.openxmlformats.org/officeDocument/2006/relationships/tags" Target="../tags/tag387.xml"/><Relationship Id="rId42" Type="http://schemas.openxmlformats.org/officeDocument/2006/relationships/tags" Target="../tags/tag395.xml"/><Relationship Id="rId7" Type="http://schemas.openxmlformats.org/officeDocument/2006/relationships/tags" Target="../tags/tag360.xml"/><Relationship Id="rId2" Type="http://schemas.openxmlformats.org/officeDocument/2006/relationships/tags" Target="../tags/tag355.xml"/><Relationship Id="rId16" Type="http://schemas.openxmlformats.org/officeDocument/2006/relationships/tags" Target="../tags/tag369.xml"/><Relationship Id="rId29" Type="http://schemas.openxmlformats.org/officeDocument/2006/relationships/tags" Target="../tags/tag382.xml"/><Relationship Id="rId1" Type="http://schemas.openxmlformats.org/officeDocument/2006/relationships/tags" Target="../tags/tag354.xml"/><Relationship Id="rId6" Type="http://schemas.openxmlformats.org/officeDocument/2006/relationships/tags" Target="../tags/tag359.xml"/><Relationship Id="rId11" Type="http://schemas.openxmlformats.org/officeDocument/2006/relationships/tags" Target="../tags/tag364.xml"/><Relationship Id="rId24" Type="http://schemas.openxmlformats.org/officeDocument/2006/relationships/tags" Target="../tags/tag377.xml"/><Relationship Id="rId32" Type="http://schemas.openxmlformats.org/officeDocument/2006/relationships/tags" Target="../tags/tag385.xml"/><Relationship Id="rId37" Type="http://schemas.openxmlformats.org/officeDocument/2006/relationships/tags" Target="../tags/tag390.xml"/><Relationship Id="rId40" Type="http://schemas.openxmlformats.org/officeDocument/2006/relationships/tags" Target="../tags/tag393.xml"/><Relationship Id="rId45" Type="http://schemas.openxmlformats.org/officeDocument/2006/relationships/slideLayout" Target="../slideLayouts/slideLayout21.xml"/><Relationship Id="rId5" Type="http://schemas.openxmlformats.org/officeDocument/2006/relationships/tags" Target="../tags/tag358.xml"/><Relationship Id="rId15" Type="http://schemas.openxmlformats.org/officeDocument/2006/relationships/tags" Target="../tags/tag368.xml"/><Relationship Id="rId23" Type="http://schemas.openxmlformats.org/officeDocument/2006/relationships/tags" Target="../tags/tag376.xml"/><Relationship Id="rId28" Type="http://schemas.openxmlformats.org/officeDocument/2006/relationships/tags" Target="../tags/tag381.xml"/><Relationship Id="rId36" Type="http://schemas.openxmlformats.org/officeDocument/2006/relationships/tags" Target="../tags/tag389.xml"/><Relationship Id="rId10" Type="http://schemas.openxmlformats.org/officeDocument/2006/relationships/tags" Target="../tags/tag363.xml"/><Relationship Id="rId19" Type="http://schemas.openxmlformats.org/officeDocument/2006/relationships/tags" Target="../tags/tag372.xml"/><Relationship Id="rId31" Type="http://schemas.openxmlformats.org/officeDocument/2006/relationships/tags" Target="../tags/tag384.xml"/><Relationship Id="rId44" Type="http://schemas.openxmlformats.org/officeDocument/2006/relationships/tags" Target="../tags/tag397.xml"/><Relationship Id="rId4" Type="http://schemas.openxmlformats.org/officeDocument/2006/relationships/tags" Target="../tags/tag357.xml"/><Relationship Id="rId9" Type="http://schemas.openxmlformats.org/officeDocument/2006/relationships/tags" Target="../tags/tag362.xml"/><Relationship Id="rId14" Type="http://schemas.openxmlformats.org/officeDocument/2006/relationships/tags" Target="../tags/tag367.xml"/><Relationship Id="rId22" Type="http://schemas.openxmlformats.org/officeDocument/2006/relationships/tags" Target="../tags/tag375.xml"/><Relationship Id="rId27" Type="http://schemas.openxmlformats.org/officeDocument/2006/relationships/tags" Target="../tags/tag380.xml"/><Relationship Id="rId30" Type="http://schemas.openxmlformats.org/officeDocument/2006/relationships/tags" Target="../tags/tag383.xml"/><Relationship Id="rId35" Type="http://schemas.openxmlformats.org/officeDocument/2006/relationships/tags" Target="../tags/tag388.xml"/><Relationship Id="rId43" Type="http://schemas.openxmlformats.org/officeDocument/2006/relationships/tags" Target="../tags/tag396.xml"/><Relationship Id="rId8" Type="http://schemas.openxmlformats.org/officeDocument/2006/relationships/tags" Target="../tags/tag361.xml"/><Relationship Id="rId3" Type="http://schemas.openxmlformats.org/officeDocument/2006/relationships/tags" Target="../tags/tag356.xml"/><Relationship Id="rId12" Type="http://schemas.openxmlformats.org/officeDocument/2006/relationships/tags" Target="../tags/tag365.xml"/><Relationship Id="rId17" Type="http://schemas.openxmlformats.org/officeDocument/2006/relationships/tags" Target="../tags/tag370.xml"/><Relationship Id="rId25" Type="http://schemas.openxmlformats.org/officeDocument/2006/relationships/tags" Target="../tags/tag378.xml"/><Relationship Id="rId33" Type="http://schemas.openxmlformats.org/officeDocument/2006/relationships/tags" Target="../tags/tag386.xml"/><Relationship Id="rId38" Type="http://schemas.openxmlformats.org/officeDocument/2006/relationships/tags" Target="../tags/tag391.xml"/><Relationship Id="rId46" Type="http://schemas.openxmlformats.org/officeDocument/2006/relationships/notesSlide" Target="../notesSlides/notesSlide14.xml"/><Relationship Id="rId20" Type="http://schemas.openxmlformats.org/officeDocument/2006/relationships/tags" Target="../tags/tag373.xml"/><Relationship Id="rId41" Type="http://schemas.openxmlformats.org/officeDocument/2006/relationships/tags" Target="../tags/tag39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3" Type="http://schemas.openxmlformats.org/officeDocument/2006/relationships/tags" Target="../tags/tag410.xml"/><Relationship Id="rId18" Type="http://schemas.openxmlformats.org/officeDocument/2006/relationships/tags" Target="../tags/tag415.xml"/><Relationship Id="rId26" Type="http://schemas.openxmlformats.org/officeDocument/2006/relationships/tags" Target="../tags/tag423.xml"/><Relationship Id="rId39" Type="http://schemas.openxmlformats.org/officeDocument/2006/relationships/tags" Target="../tags/tag436.xml"/><Relationship Id="rId21" Type="http://schemas.openxmlformats.org/officeDocument/2006/relationships/tags" Target="../tags/tag418.xml"/><Relationship Id="rId34" Type="http://schemas.openxmlformats.org/officeDocument/2006/relationships/tags" Target="../tags/tag431.xml"/><Relationship Id="rId42" Type="http://schemas.openxmlformats.org/officeDocument/2006/relationships/tags" Target="../tags/tag439.xml"/><Relationship Id="rId7" Type="http://schemas.openxmlformats.org/officeDocument/2006/relationships/tags" Target="../tags/tag404.xml"/><Relationship Id="rId2" Type="http://schemas.openxmlformats.org/officeDocument/2006/relationships/tags" Target="../tags/tag399.xml"/><Relationship Id="rId16" Type="http://schemas.openxmlformats.org/officeDocument/2006/relationships/tags" Target="../tags/tag413.xml"/><Relationship Id="rId29" Type="http://schemas.openxmlformats.org/officeDocument/2006/relationships/tags" Target="../tags/tag426.xml"/><Relationship Id="rId1" Type="http://schemas.openxmlformats.org/officeDocument/2006/relationships/tags" Target="../tags/tag398.xml"/><Relationship Id="rId6" Type="http://schemas.openxmlformats.org/officeDocument/2006/relationships/tags" Target="../tags/tag403.xml"/><Relationship Id="rId11" Type="http://schemas.openxmlformats.org/officeDocument/2006/relationships/tags" Target="../tags/tag408.xml"/><Relationship Id="rId24" Type="http://schemas.openxmlformats.org/officeDocument/2006/relationships/tags" Target="../tags/tag421.xml"/><Relationship Id="rId32" Type="http://schemas.openxmlformats.org/officeDocument/2006/relationships/tags" Target="../tags/tag429.xml"/><Relationship Id="rId37" Type="http://schemas.openxmlformats.org/officeDocument/2006/relationships/tags" Target="../tags/tag434.xml"/><Relationship Id="rId40" Type="http://schemas.openxmlformats.org/officeDocument/2006/relationships/tags" Target="../tags/tag437.xml"/><Relationship Id="rId45" Type="http://schemas.openxmlformats.org/officeDocument/2006/relationships/slideLayout" Target="../slideLayouts/slideLayout21.xml"/><Relationship Id="rId5" Type="http://schemas.openxmlformats.org/officeDocument/2006/relationships/tags" Target="../tags/tag402.xml"/><Relationship Id="rId15" Type="http://schemas.openxmlformats.org/officeDocument/2006/relationships/tags" Target="../tags/tag412.xml"/><Relationship Id="rId23" Type="http://schemas.openxmlformats.org/officeDocument/2006/relationships/tags" Target="../tags/tag420.xml"/><Relationship Id="rId28" Type="http://schemas.openxmlformats.org/officeDocument/2006/relationships/tags" Target="../tags/tag425.xml"/><Relationship Id="rId36" Type="http://schemas.openxmlformats.org/officeDocument/2006/relationships/tags" Target="../tags/tag433.xml"/><Relationship Id="rId10" Type="http://schemas.openxmlformats.org/officeDocument/2006/relationships/tags" Target="../tags/tag407.xml"/><Relationship Id="rId19" Type="http://schemas.openxmlformats.org/officeDocument/2006/relationships/tags" Target="../tags/tag416.xml"/><Relationship Id="rId31" Type="http://schemas.openxmlformats.org/officeDocument/2006/relationships/tags" Target="../tags/tag428.xml"/><Relationship Id="rId44" Type="http://schemas.openxmlformats.org/officeDocument/2006/relationships/tags" Target="../tags/tag441.xml"/><Relationship Id="rId4" Type="http://schemas.openxmlformats.org/officeDocument/2006/relationships/tags" Target="../tags/tag401.xml"/><Relationship Id="rId9" Type="http://schemas.openxmlformats.org/officeDocument/2006/relationships/tags" Target="../tags/tag406.xml"/><Relationship Id="rId14" Type="http://schemas.openxmlformats.org/officeDocument/2006/relationships/tags" Target="../tags/tag411.xml"/><Relationship Id="rId22" Type="http://schemas.openxmlformats.org/officeDocument/2006/relationships/tags" Target="../tags/tag419.xml"/><Relationship Id="rId27" Type="http://schemas.openxmlformats.org/officeDocument/2006/relationships/tags" Target="../tags/tag424.xml"/><Relationship Id="rId30" Type="http://schemas.openxmlformats.org/officeDocument/2006/relationships/tags" Target="../tags/tag427.xml"/><Relationship Id="rId35" Type="http://schemas.openxmlformats.org/officeDocument/2006/relationships/tags" Target="../tags/tag432.xml"/><Relationship Id="rId43" Type="http://schemas.openxmlformats.org/officeDocument/2006/relationships/tags" Target="../tags/tag440.xml"/><Relationship Id="rId8" Type="http://schemas.openxmlformats.org/officeDocument/2006/relationships/tags" Target="../tags/tag405.xml"/><Relationship Id="rId3" Type="http://schemas.openxmlformats.org/officeDocument/2006/relationships/tags" Target="../tags/tag400.xml"/><Relationship Id="rId12" Type="http://schemas.openxmlformats.org/officeDocument/2006/relationships/tags" Target="../tags/tag409.xml"/><Relationship Id="rId17" Type="http://schemas.openxmlformats.org/officeDocument/2006/relationships/tags" Target="../tags/tag414.xml"/><Relationship Id="rId25" Type="http://schemas.openxmlformats.org/officeDocument/2006/relationships/tags" Target="../tags/tag422.xml"/><Relationship Id="rId33" Type="http://schemas.openxmlformats.org/officeDocument/2006/relationships/tags" Target="../tags/tag430.xml"/><Relationship Id="rId38" Type="http://schemas.openxmlformats.org/officeDocument/2006/relationships/tags" Target="../tags/tag435.xml"/><Relationship Id="rId46" Type="http://schemas.openxmlformats.org/officeDocument/2006/relationships/notesSlide" Target="../notesSlides/notesSlide16.xml"/><Relationship Id="rId20" Type="http://schemas.openxmlformats.org/officeDocument/2006/relationships/tags" Target="../tags/tag417.xml"/><Relationship Id="rId41" Type="http://schemas.openxmlformats.org/officeDocument/2006/relationships/tags" Target="../tags/tag43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3" Type="http://schemas.openxmlformats.org/officeDocument/2006/relationships/tags" Target="../tags/tag454.xml"/><Relationship Id="rId18" Type="http://schemas.openxmlformats.org/officeDocument/2006/relationships/tags" Target="../tags/tag459.xml"/><Relationship Id="rId26" Type="http://schemas.openxmlformats.org/officeDocument/2006/relationships/tags" Target="../tags/tag467.xml"/><Relationship Id="rId39" Type="http://schemas.openxmlformats.org/officeDocument/2006/relationships/tags" Target="../tags/tag480.xml"/><Relationship Id="rId21" Type="http://schemas.openxmlformats.org/officeDocument/2006/relationships/tags" Target="../tags/tag462.xml"/><Relationship Id="rId34" Type="http://schemas.openxmlformats.org/officeDocument/2006/relationships/tags" Target="../tags/tag475.xml"/><Relationship Id="rId42" Type="http://schemas.openxmlformats.org/officeDocument/2006/relationships/tags" Target="../tags/tag483.xml"/><Relationship Id="rId47" Type="http://schemas.openxmlformats.org/officeDocument/2006/relationships/image" Target="../media/image13.png"/><Relationship Id="rId7" Type="http://schemas.openxmlformats.org/officeDocument/2006/relationships/tags" Target="../tags/tag448.xml"/><Relationship Id="rId2" Type="http://schemas.openxmlformats.org/officeDocument/2006/relationships/tags" Target="../tags/tag443.xml"/><Relationship Id="rId16" Type="http://schemas.openxmlformats.org/officeDocument/2006/relationships/tags" Target="../tags/tag457.xml"/><Relationship Id="rId29" Type="http://schemas.openxmlformats.org/officeDocument/2006/relationships/tags" Target="../tags/tag470.xml"/><Relationship Id="rId1" Type="http://schemas.openxmlformats.org/officeDocument/2006/relationships/tags" Target="../tags/tag442.xml"/><Relationship Id="rId6" Type="http://schemas.openxmlformats.org/officeDocument/2006/relationships/tags" Target="../tags/tag447.xml"/><Relationship Id="rId11" Type="http://schemas.openxmlformats.org/officeDocument/2006/relationships/tags" Target="../tags/tag452.xml"/><Relationship Id="rId24" Type="http://schemas.openxmlformats.org/officeDocument/2006/relationships/tags" Target="../tags/tag465.xml"/><Relationship Id="rId32" Type="http://schemas.openxmlformats.org/officeDocument/2006/relationships/tags" Target="../tags/tag473.xml"/><Relationship Id="rId37" Type="http://schemas.openxmlformats.org/officeDocument/2006/relationships/tags" Target="../tags/tag478.xml"/><Relationship Id="rId40" Type="http://schemas.openxmlformats.org/officeDocument/2006/relationships/tags" Target="../tags/tag481.xml"/><Relationship Id="rId45" Type="http://schemas.openxmlformats.org/officeDocument/2006/relationships/slideLayout" Target="../slideLayouts/slideLayout21.xml"/><Relationship Id="rId5" Type="http://schemas.openxmlformats.org/officeDocument/2006/relationships/tags" Target="../tags/tag446.xml"/><Relationship Id="rId15" Type="http://schemas.openxmlformats.org/officeDocument/2006/relationships/tags" Target="../tags/tag456.xml"/><Relationship Id="rId23" Type="http://schemas.openxmlformats.org/officeDocument/2006/relationships/tags" Target="../tags/tag464.xml"/><Relationship Id="rId28" Type="http://schemas.openxmlformats.org/officeDocument/2006/relationships/tags" Target="../tags/tag469.xml"/><Relationship Id="rId36" Type="http://schemas.openxmlformats.org/officeDocument/2006/relationships/tags" Target="../tags/tag477.xml"/><Relationship Id="rId10" Type="http://schemas.openxmlformats.org/officeDocument/2006/relationships/tags" Target="../tags/tag451.xml"/><Relationship Id="rId19" Type="http://schemas.openxmlformats.org/officeDocument/2006/relationships/tags" Target="../tags/tag460.xml"/><Relationship Id="rId31" Type="http://schemas.openxmlformats.org/officeDocument/2006/relationships/tags" Target="../tags/tag472.xml"/><Relationship Id="rId44" Type="http://schemas.openxmlformats.org/officeDocument/2006/relationships/tags" Target="../tags/tag485.xml"/><Relationship Id="rId4" Type="http://schemas.openxmlformats.org/officeDocument/2006/relationships/tags" Target="../tags/tag445.xml"/><Relationship Id="rId9" Type="http://schemas.openxmlformats.org/officeDocument/2006/relationships/tags" Target="../tags/tag450.xml"/><Relationship Id="rId14" Type="http://schemas.openxmlformats.org/officeDocument/2006/relationships/tags" Target="../tags/tag455.xml"/><Relationship Id="rId22" Type="http://schemas.openxmlformats.org/officeDocument/2006/relationships/tags" Target="../tags/tag463.xml"/><Relationship Id="rId27" Type="http://schemas.openxmlformats.org/officeDocument/2006/relationships/tags" Target="../tags/tag468.xml"/><Relationship Id="rId30" Type="http://schemas.openxmlformats.org/officeDocument/2006/relationships/tags" Target="../tags/tag471.xml"/><Relationship Id="rId35" Type="http://schemas.openxmlformats.org/officeDocument/2006/relationships/tags" Target="../tags/tag476.xml"/><Relationship Id="rId43" Type="http://schemas.openxmlformats.org/officeDocument/2006/relationships/tags" Target="../tags/tag484.xml"/><Relationship Id="rId8" Type="http://schemas.openxmlformats.org/officeDocument/2006/relationships/tags" Target="../tags/tag449.xml"/><Relationship Id="rId3" Type="http://schemas.openxmlformats.org/officeDocument/2006/relationships/tags" Target="../tags/tag444.xml"/><Relationship Id="rId12" Type="http://schemas.openxmlformats.org/officeDocument/2006/relationships/tags" Target="../tags/tag453.xml"/><Relationship Id="rId17" Type="http://schemas.openxmlformats.org/officeDocument/2006/relationships/tags" Target="../tags/tag458.xml"/><Relationship Id="rId25" Type="http://schemas.openxmlformats.org/officeDocument/2006/relationships/tags" Target="../tags/tag466.xml"/><Relationship Id="rId33" Type="http://schemas.openxmlformats.org/officeDocument/2006/relationships/tags" Target="../tags/tag474.xml"/><Relationship Id="rId38" Type="http://schemas.openxmlformats.org/officeDocument/2006/relationships/tags" Target="../tags/tag479.xml"/><Relationship Id="rId46" Type="http://schemas.openxmlformats.org/officeDocument/2006/relationships/notesSlide" Target="../notesSlides/notesSlide18.xml"/><Relationship Id="rId20" Type="http://schemas.openxmlformats.org/officeDocument/2006/relationships/tags" Target="../tags/tag461.xml"/><Relationship Id="rId41" Type="http://schemas.openxmlformats.org/officeDocument/2006/relationships/tags" Target="../tags/tag482.xml"/></Relationships>
</file>

<file path=ppt/slides/_rels/slide19.xml.rels><?xml version="1.0" encoding="UTF-8" standalone="yes"?>
<Relationships xmlns="http://schemas.openxmlformats.org/package/2006/relationships"><Relationship Id="rId13" Type="http://schemas.openxmlformats.org/officeDocument/2006/relationships/tags" Target="../tags/tag498.xml"/><Relationship Id="rId18" Type="http://schemas.openxmlformats.org/officeDocument/2006/relationships/tags" Target="../tags/tag503.xml"/><Relationship Id="rId26" Type="http://schemas.openxmlformats.org/officeDocument/2006/relationships/tags" Target="../tags/tag511.xml"/><Relationship Id="rId39" Type="http://schemas.openxmlformats.org/officeDocument/2006/relationships/tags" Target="../tags/tag524.xml"/><Relationship Id="rId21" Type="http://schemas.openxmlformats.org/officeDocument/2006/relationships/tags" Target="../tags/tag506.xml"/><Relationship Id="rId34" Type="http://schemas.openxmlformats.org/officeDocument/2006/relationships/tags" Target="../tags/tag519.xml"/><Relationship Id="rId42" Type="http://schemas.openxmlformats.org/officeDocument/2006/relationships/tags" Target="../tags/tag527.xml"/><Relationship Id="rId47" Type="http://schemas.openxmlformats.org/officeDocument/2006/relationships/image" Target="../media/image13.png"/><Relationship Id="rId7" Type="http://schemas.openxmlformats.org/officeDocument/2006/relationships/tags" Target="../tags/tag492.xml"/><Relationship Id="rId2" Type="http://schemas.openxmlformats.org/officeDocument/2006/relationships/tags" Target="../tags/tag487.xml"/><Relationship Id="rId16" Type="http://schemas.openxmlformats.org/officeDocument/2006/relationships/tags" Target="../tags/tag501.xml"/><Relationship Id="rId29" Type="http://schemas.openxmlformats.org/officeDocument/2006/relationships/tags" Target="../tags/tag514.xml"/><Relationship Id="rId1" Type="http://schemas.openxmlformats.org/officeDocument/2006/relationships/tags" Target="../tags/tag486.xml"/><Relationship Id="rId6" Type="http://schemas.openxmlformats.org/officeDocument/2006/relationships/tags" Target="../tags/tag491.xml"/><Relationship Id="rId11" Type="http://schemas.openxmlformats.org/officeDocument/2006/relationships/tags" Target="../tags/tag496.xml"/><Relationship Id="rId24" Type="http://schemas.openxmlformats.org/officeDocument/2006/relationships/tags" Target="../tags/tag509.xml"/><Relationship Id="rId32" Type="http://schemas.openxmlformats.org/officeDocument/2006/relationships/tags" Target="../tags/tag517.xml"/><Relationship Id="rId37" Type="http://schemas.openxmlformats.org/officeDocument/2006/relationships/tags" Target="../tags/tag522.xml"/><Relationship Id="rId40" Type="http://schemas.openxmlformats.org/officeDocument/2006/relationships/tags" Target="../tags/tag525.xml"/><Relationship Id="rId45" Type="http://schemas.openxmlformats.org/officeDocument/2006/relationships/slideLayout" Target="../slideLayouts/slideLayout21.xml"/><Relationship Id="rId5" Type="http://schemas.openxmlformats.org/officeDocument/2006/relationships/tags" Target="../tags/tag490.xml"/><Relationship Id="rId15" Type="http://schemas.openxmlformats.org/officeDocument/2006/relationships/tags" Target="../tags/tag500.xml"/><Relationship Id="rId23" Type="http://schemas.openxmlformats.org/officeDocument/2006/relationships/tags" Target="../tags/tag508.xml"/><Relationship Id="rId28" Type="http://schemas.openxmlformats.org/officeDocument/2006/relationships/tags" Target="../tags/tag513.xml"/><Relationship Id="rId36" Type="http://schemas.openxmlformats.org/officeDocument/2006/relationships/tags" Target="../tags/tag521.xml"/><Relationship Id="rId10" Type="http://schemas.openxmlformats.org/officeDocument/2006/relationships/tags" Target="../tags/tag495.xml"/><Relationship Id="rId19" Type="http://schemas.openxmlformats.org/officeDocument/2006/relationships/tags" Target="../tags/tag504.xml"/><Relationship Id="rId31" Type="http://schemas.openxmlformats.org/officeDocument/2006/relationships/tags" Target="../tags/tag516.xml"/><Relationship Id="rId44" Type="http://schemas.openxmlformats.org/officeDocument/2006/relationships/tags" Target="../tags/tag529.xml"/><Relationship Id="rId4" Type="http://schemas.openxmlformats.org/officeDocument/2006/relationships/tags" Target="../tags/tag489.xml"/><Relationship Id="rId9" Type="http://schemas.openxmlformats.org/officeDocument/2006/relationships/tags" Target="../tags/tag494.xml"/><Relationship Id="rId14" Type="http://schemas.openxmlformats.org/officeDocument/2006/relationships/tags" Target="../tags/tag499.xml"/><Relationship Id="rId22" Type="http://schemas.openxmlformats.org/officeDocument/2006/relationships/tags" Target="../tags/tag507.xml"/><Relationship Id="rId27" Type="http://schemas.openxmlformats.org/officeDocument/2006/relationships/tags" Target="../tags/tag512.xml"/><Relationship Id="rId30" Type="http://schemas.openxmlformats.org/officeDocument/2006/relationships/tags" Target="../tags/tag515.xml"/><Relationship Id="rId35" Type="http://schemas.openxmlformats.org/officeDocument/2006/relationships/tags" Target="../tags/tag520.xml"/><Relationship Id="rId43" Type="http://schemas.openxmlformats.org/officeDocument/2006/relationships/tags" Target="../tags/tag528.xml"/><Relationship Id="rId8" Type="http://schemas.openxmlformats.org/officeDocument/2006/relationships/tags" Target="../tags/tag493.xml"/><Relationship Id="rId3" Type="http://schemas.openxmlformats.org/officeDocument/2006/relationships/tags" Target="../tags/tag488.xml"/><Relationship Id="rId12" Type="http://schemas.openxmlformats.org/officeDocument/2006/relationships/tags" Target="../tags/tag497.xml"/><Relationship Id="rId17" Type="http://schemas.openxmlformats.org/officeDocument/2006/relationships/tags" Target="../tags/tag502.xml"/><Relationship Id="rId25" Type="http://schemas.openxmlformats.org/officeDocument/2006/relationships/tags" Target="../tags/tag510.xml"/><Relationship Id="rId33" Type="http://schemas.openxmlformats.org/officeDocument/2006/relationships/tags" Target="../tags/tag518.xml"/><Relationship Id="rId38" Type="http://schemas.openxmlformats.org/officeDocument/2006/relationships/tags" Target="../tags/tag523.xml"/><Relationship Id="rId46" Type="http://schemas.openxmlformats.org/officeDocument/2006/relationships/notesSlide" Target="../notesSlides/notesSlide19.xml"/><Relationship Id="rId20" Type="http://schemas.openxmlformats.org/officeDocument/2006/relationships/tags" Target="../tags/tag505.xml"/><Relationship Id="rId41" Type="http://schemas.openxmlformats.org/officeDocument/2006/relationships/tags" Target="../tags/tag5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3" Type="http://schemas.openxmlformats.org/officeDocument/2006/relationships/tags" Target="../tags/tag542.xml"/><Relationship Id="rId18" Type="http://schemas.openxmlformats.org/officeDocument/2006/relationships/tags" Target="../tags/tag547.xml"/><Relationship Id="rId26" Type="http://schemas.openxmlformats.org/officeDocument/2006/relationships/tags" Target="../tags/tag555.xml"/><Relationship Id="rId39" Type="http://schemas.openxmlformats.org/officeDocument/2006/relationships/tags" Target="../tags/tag568.xml"/><Relationship Id="rId21" Type="http://schemas.openxmlformats.org/officeDocument/2006/relationships/tags" Target="../tags/tag550.xml"/><Relationship Id="rId34" Type="http://schemas.openxmlformats.org/officeDocument/2006/relationships/tags" Target="../tags/tag563.xml"/><Relationship Id="rId42" Type="http://schemas.openxmlformats.org/officeDocument/2006/relationships/tags" Target="../tags/tag571.xml"/><Relationship Id="rId47" Type="http://schemas.openxmlformats.org/officeDocument/2006/relationships/image" Target="../media/image14.png"/><Relationship Id="rId7" Type="http://schemas.openxmlformats.org/officeDocument/2006/relationships/tags" Target="../tags/tag536.xml"/><Relationship Id="rId2" Type="http://schemas.openxmlformats.org/officeDocument/2006/relationships/tags" Target="../tags/tag531.xml"/><Relationship Id="rId16" Type="http://schemas.openxmlformats.org/officeDocument/2006/relationships/tags" Target="../tags/tag545.xml"/><Relationship Id="rId29" Type="http://schemas.openxmlformats.org/officeDocument/2006/relationships/tags" Target="../tags/tag558.xml"/><Relationship Id="rId1" Type="http://schemas.openxmlformats.org/officeDocument/2006/relationships/tags" Target="../tags/tag530.xml"/><Relationship Id="rId6" Type="http://schemas.openxmlformats.org/officeDocument/2006/relationships/tags" Target="../tags/tag535.xml"/><Relationship Id="rId11" Type="http://schemas.openxmlformats.org/officeDocument/2006/relationships/tags" Target="../tags/tag540.xml"/><Relationship Id="rId24" Type="http://schemas.openxmlformats.org/officeDocument/2006/relationships/tags" Target="../tags/tag553.xml"/><Relationship Id="rId32" Type="http://schemas.openxmlformats.org/officeDocument/2006/relationships/tags" Target="../tags/tag561.xml"/><Relationship Id="rId37" Type="http://schemas.openxmlformats.org/officeDocument/2006/relationships/tags" Target="../tags/tag566.xml"/><Relationship Id="rId40" Type="http://schemas.openxmlformats.org/officeDocument/2006/relationships/tags" Target="../tags/tag569.xml"/><Relationship Id="rId45" Type="http://schemas.openxmlformats.org/officeDocument/2006/relationships/slideLayout" Target="../slideLayouts/slideLayout21.xml"/><Relationship Id="rId5" Type="http://schemas.openxmlformats.org/officeDocument/2006/relationships/tags" Target="../tags/tag534.xml"/><Relationship Id="rId15" Type="http://schemas.openxmlformats.org/officeDocument/2006/relationships/tags" Target="../tags/tag544.xml"/><Relationship Id="rId23" Type="http://schemas.openxmlformats.org/officeDocument/2006/relationships/tags" Target="../tags/tag552.xml"/><Relationship Id="rId28" Type="http://schemas.openxmlformats.org/officeDocument/2006/relationships/tags" Target="../tags/tag557.xml"/><Relationship Id="rId36" Type="http://schemas.openxmlformats.org/officeDocument/2006/relationships/tags" Target="../tags/tag565.xml"/><Relationship Id="rId10" Type="http://schemas.openxmlformats.org/officeDocument/2006/relationships/tags" Target="../tags/tag539.xml"/><Relationship Id="rId19" Type="http://schemas.openxmlformats.org/officeDocument/2006/relationships/tags" Target="../tags/tag548.xml"/><Relationship Id="rId31" Type="http://schemas.openxmlformats.org/officeDocument/2006/relationships/tags" Target="../tags/tag560.xml"/><Relationship Id="rId44" Type="http://schemas.openxmlformats.org/officeDocument/2006/relationships/tags" Target="../tags/tag573.xml"/><Relationship Id="rId4" Type="http://schemas.openxmlformats.org/officeDocument/2006/relationships/tags" Target="../tags/tag533.xml"/><Relationship Id="rId9" Type="http://schemas.openxmlformats.org/officeDocument/2006/relationships/tags" Target="../tags/tag538.xml"/><Relationship Id="rId14" Type="http://schemas.openxmlformats.org/officeDocument/2006/relationships/tags" Target="../tags/tag543.xml"/><Relationship Id="rId22" Type="http://schemas.openxmlformats.org/officeDocument/2006/relationships/tags" Target="../tags/tag551.xml"/><Relationship Id="rId27" Type="http://schemas.openxmlformats.org/officeDocument/2006/relationships/tags" Target="../tags/tag556.xml"/><Relationship Id="rId30" Type="http://schemas.openxmlformats.org/officeDocument/2006/relationships/tags" Target="../tags/tag559.xml"/><Relationship Id="rId35" Type="http://schemas.openxmlformats.org/officeDocument/2006/relationships/tags" Target="../tags/tag564.xml"/><Relationship Id="rId43" Type="http://schemas.openxmlformats.org/officeDocument/2006/relationships/tags" Target="../tags/tag572.xml"/><Relationship Id="rId8" Type="http://schemas.openxmlformats.org/officeDocument/2006/relationships/tags" Target="../tags/tag537.xml"/><Relationship Id="rId3" Type="http://schemas.openxmlformats.org/officeDocument/2006/relationships/tags" Target="../tags/tag532.xml"/><Relationship Id="rId12" Type="http://schemas.openxmlformats.org/officeDocument/2006/relationships/tags" Target="../tags/tag541.xml"/><Relationship Id="rId17" Type="http://schemas.openxmlformats.org/officeDocument/2006/relationships/tags" Target="../tags/tag546.xml"/><Relationship Id="rId25" Type="http://schemas.openxmlformats.org/officeDocument/2006/relationships/tags" Target="../tags/tag554.xml"/><Relationship Id="rId33" Type="http://schemas.openxmlformats.org/officeDocument/2006/relationships/tags" Target="../tags/tag562.xml"/><Relationship Id="rId38" Type="http://schemas.openxmlformats.org/officeDocument/2006/relationships/tags" Target="../tags/tag567.xml"/><Relationship Id="rId46" Type="http://schemas.openxmlformats.org/officeDocument/2006/relationships/notesSlide" Target="../notesSlides/notesSlide20.xml"/><Relationship Id="rId20" Type="http://schemas.openxmlformats.org/officeDocument/2006/relationships/tags" Target="../tags/tag549.xml"/><Relationship Id="rId41" Type="http://schemas.openxmlformats.org/officeDocument/2006/relationships/tags" Target="../tags/tag570.xml"/></Relationships>
</file>

<file path=ppt/slides/_rels/slide21.xml.rels><?xml version="1.0" encoding="UTF-8" standalone="yes"?>
<Relationships xmlns="http://schemas.openxmlformats.org/package/2006/relationships"><Relationship Id="rId13" Type="http://schemas.openxmlformats.org/officeDocument/2006/relationships/tags" Target="../tags/tag586.xml"/><Relationship Id="rId18" Type="http://schemas.openxmlformats.org/officeDocument/2006/relationships/tags" Target="../tags/tag591.xml"/><Relationship Id="rId26" Type="http://schemas.openxmlformats.org/officeDocument/2006/relationships/tags" Target="../tags/tag599.xml"/><Relationship Id="rId39" Type="http://schemas.openxmlformats.org/officeDocument/2006/relationships/tags" Target="../tags/tag612.xml"/><Relationship Id="rId21" Type="http://schemas.openxmlformats.org/officeDocument/2006/relationships/tags" Target="../tags/tag594.xml"/><Relationship Id="rId34" Type="http://schemas.openxmlformats.org/officeDocument/2006/relationships/tags" Target="../tags/tag607.xml"/><Relationship Id="rId42" Type="http://schemas.openxmlformats.org/officeDocument/2006/relationships/tags" Target="../tags/tag615.xml"/><Relationship Id="rId47" Type="http://schemas.openxmlformats.org/officeDocument/2006/relationships/image" Target="../media/image15.png"/><Relationship Id="rId7" Type="http://schemas.openxmlformats.org/officeDocument/2006/relationships/tags" Target="../tags/tag580.xml"/><Relationship Id="rId2" Type="http://schemas.openxmlformats.org/officeDocument/2006/relationships/tags" Target="../tags/tag575.xml"/><Relationship Id="rId16" Type="http://schemas.openxmlformats.org/officeDocument/2006/relationships/tags" Target="../tags/tag589.xml"/><Relationship Id="rId29" Type="http://schemas.openxmlformats.org/officeDocument/2006/relationships/tags" Target="../tags/tag602.xml"/><Relationship Id="rId1" Type="http://schemas.openxmlformats.org/officeDocument/2006/relationships/tags" Target="../tags/tag574.xml"/><Relationship Id="rId6" Type="http://schemas.openxmlformats.org/officeDocument/2006/relationships/tags" Target="../tags/tag579.xml"/><Relationship Id="rId11" Type="http://schemas.openxmlformats.org/officeDocument/2006/relationships/tags" Target="../tags/tag584.xml"/><Relationship Id="rId24" Type="http://schemas.openxmlformats.org/officeDocument/2006/relationships/tags" Target="../tags/tag597.xml"/><Relationship Id="rId32" Type="http://schemas.openxmlformats.org/officeDocument/2006/relationships/tags" Target="../tags/tag605.xml"/><Relationship Id="rId37" Type="http://schemas.openxmlformats.org/officeDocument/2006/relationships/tags" Target="../tags/tag610.xml"/><Relationship Id="rId40" Type="http://schemas.openxmlformats.org/officeDocument/2006/relationships/tags" Target="../tags/tag613.xml"/><Relationship Id="rId45" Type="http://schemas.openxmlformats.org/officeDocument/2006/relationships/slideLayout" Target="../slideLayouts/slideLayout21.xml"/><Relationship Id="rId5" Type="http://schemas.openxmlformats.org/officeDocument/2006/relationships/tags" Target="../tags/tag578.xml"/><Relationship Id="rId15" Type="http://schemas.openxmlformats.org/officeDocument/2006/relationships/tags" Target="../tags/tag588.xml"/><Relationship Id="rId23" Type="http://schemas.openxmlformats.org/officeDocument/2006/relationships/tags" Target="../tags/tag596.xml"/><Relationship Id="rId28" Type="http://schemas.openxmlformats.org/officeDocument/2006/relationships/tags" Target="../tags/tag601.xml"/><Relationship Id="rId36" Type="http://schemas.openxmlformats.org/officeDocument/2006/relationships/tags" Target="../tags/tag609.xml"/><Relationship Id="rId10" Type="http://schemas.openxmlformats.org/officeDocument/2006/relationships/tags" Target="../tags/tag583.xml"/><Relationship Id="rId19" Type="http://schemas.openxmlformats.org/officeDocument/2006/relationships/tags" Target="../tags/tag592.xml"/><Relationship Id="rId31" Type="http://schemas.openxmlformats.org/officeDocument/2006/relationships/tags" Target="../tags/tag604.xml"/><Relationship Id="rId44" Type="http://schemas.openxmlformats.org/officeDocument/2006/relationships/tags" Target="../tags/tag617.xml"/><Relationship Id="rId4" Type="http://schemas.openxmlformats.org/officeDocument/2006/relationships/tags" Target="../tags/tag577.xml"/><Relationship Id="rId9" Type="http://schemas.openxmlformats.org/officeDocument/2006/relationships/tags" Target="../tags/tag582.xml"/><Relationship Id="rId14" Type="http://schemas.openxmlformats.org/officeDocument/2006/relationships/tags" Target="../tags/tag587.xml"/><Relationship Id="rId22" Type="http://schemas.openxmlformats.org/officeDocument/2006/relationships/tags" Target="../tags/tag595.xml"/><Relationship Id="rId27" Type="http://schemas.openxmlformats.org/officeDocument/2006/relationships/tags" Target="../tags/tag600.xml"/><Relationship Id="rId30" Type="http://schemas.openxmlformats.org/officeDocument/2006/relationships/tags" Target="../tags/tag603.xml"/><Relationship Id="rId35" Type="http://schemas.openxmlformats.org/officeDocument/2006/relationships/tags" Target="../tags/tag608.xml"/><Relationship Id="rId43" Type="http://schemas.openxmlformats.org/officeDocument/2006/relationships/tags" Target="../tags/tag616.xml"/><Relationship Id="rId8" Type="http://schemas.openxmlformats.org/officeDocument/2006/relationships/tags" Target="../tags/tag581.xml"/><Relationship Id="rId3" Type="http://schemas.openxmlformats.org/officeDocument/2006/relationships/tags" Target="../tags/tag576.xml"/><Relationship Id="rId12" Type="http://schemas.openxmlformats.org/officeDocument/2006/relationships/tags" Target="../tags/tag585.xml"/><Relationship Id="rId17" Type="http://schemas.openxmlformats.org/officeDocument/2006/relationships/tags" Target="../tags/tag590.xml"/><Relationship Id="rId25" Type="http://schemas.openxmlformats.org/officeDocument/2006/relationships/tags" Target="../tags/tag598.xml"/><Relationship Id="rId33" Type="http://schemas.openxmlformats.org/officeDocument/2006/relationships/tags" Target="../tags/tag606.xml"/><Relationship Id="rId38" Type="http://schemas.openxmlformats.org/officeDocument/2006/relationships/tags" Target="../tags/tag611.xml"/><Relationship Id="rId46" Type="http://schemas.openxmlformats.org/officeDocument/2006/relationships/notesSlide" Target="../notesSlides/notesSlide21.xml"/><Relationship Id="rId20" Type="http://schemas.openxmlformats.org/officeDocument/2006/relationships/tags" Target="../tags/tag593.xml"/><Relationship Id="rId41" Type="http://schemas.openxmlformats.org/officeDocument/2006/relationships/tags" Target="../tags/tag614.xml"/></Relationships>
</file>

<file path=ppt/slides/_rels/slide22.xml.rels><?xml version="1.0" encoding="UTF-8" standalone="yes"?>
<Relationships xmlns="http://schemas.openxmlformats.org/package/2006/relationships"><Relationship Id="rId13" Type="http://schemas.openxmlformats.org/officeDocument/2006/relationships/tags" Target="../tags/tag630.xml"/><Relationship Id="rId18" Type="http://schemas.openxmlformats.org/officeDocument/2006/relationships/tags" Target="../tags/tag635.xml"/><Relationship Id="rId26" Type="http://schemas.openxmlformats.org/officeDocument/2006/relationships/tags" Target="../tags/tag643.xml"/><Relationship Id="rId39" Type="http://schemas.openxmlformats.org/officeDocument/2006/relationships/tags" Target="../tags/tag656.xml"/><Relationship Id="rId21" Type="http://schemas.openxmlformats.org/officeDocument/2006/relationships/tags" Target="../tags/tag638.xml"/><Relationship Id="rId34" Type="http://schemas.openxmlformats.org/officeDocument/2006/relationships/tags" Target="../tags/tag651.xml"/><Relationship Id="rId42" Type="http://schemas.openxmlformats.org/officeDocument/2006/relationships/tags" Target="../tags/tag659.xml"/><Relationship Id="rId7" Type="http://schemas.openxmlformats.org/officeDocument/2006/relationships/tags" Target="../tags/tag624.xml"/><Relationship Id="rId2" Type="http://schemas.openxmlformats.org/officeDocument/2006/relationships/tags" Target="../tags/tag619.xml"/><Relationship Id="rId16" Type="http://schemas.openxmlformats.org/officeDocument/2006/relationships/tags" Target="../tags/tag633.xml"/><Relationship Id="rId29" Type="http://schemas.openxmlformats.org/officeDocument/2006/relationships/tags" Target="../tags/tag646.xml"/><Relationship Id="rId1" Type="http://schemas.openxmlformats.org/officeDocument/2006/relationships/tags" Target="../tags/tag618.xml"/><Relationship Id="rId6" Type="http://schemas.openxmlformats.org/officeDocument/2006/relationships/tags" Target="../tags/tag623.xml"/><Relationship Id="rId11" Type="http://schemas.openxmlformats.org/officeDocument/2006/relationships/tags" Target="../tags/tag628.xml"/><Relationship Id="rId24" Type="http://schemas.openxmlformats.org/officeDocument/2006/relationships/tags" Target="../tags/tag641.xml"/><Relationship Id="rId32" Type="http://schemas.openxmlformats.org/officeDocument/2006/relationships/tags" Target="../tags/tag649.xml"/><Relationship Id="rId37" Type="http://schemas.openxmlformats.org/officeDocument/2006/relationships/tags" Target="../tags/tag654.xml"/><Relationship Id="rId40" Type="http://schemas.openxmlformats.org/officeDocument/2006/relationships/tags" Target="../tags/tag657.xml"/><Relationship Id="rId45" Type="http://schemas.openxmlformats.org/officeDocument/2006/relationships/slideLayout" Target="../slideLayouts/slideLayout21.xml"/><Relationship Id="rId5" Type="http://schemas.openxmlformats.org/officeDocument/2006/relationships/tags" Target="../tags/tag622.xml"/><Relationship Id="rId15" Type="http://schemas.openxmlformats.org/officeDocument/2006/relationships/tags" Target="../tags/tag632.xml"/><Relationship Id="rId23" Type="http://schemas.openxmlformats.org/officeDocument/2006/relationships/tags" Target="../tags/tag640.xml"/><Relationship Id="rId28" Type="http://schemas.openxmlformats.org/officeDocument/2006/relationships/tags" Target="../tags/tag645.xml"/><Relationship Id="rId36" Type="http://schemas.openxmlformats.org/officeDocument/2006/relationships/tags" Target="../tags/tag653.xml"/><Relationship Id="rId10" Type="http://schemas.openxmlformats.org/officeDocument/2006/relationships/tags" Target="../tags/tag627.xml"/><Relationship Id="rId19" Type="http://schemas.openxmlformats.org/officeDocument/2006/relationships/tags" Target="../tags/tag636.xml"/><Relationship Id="rId31" Type="http://schemas.openxmlformats.org/officeDocument/2006/relationships/tags" Target="../tags/tag648.xml"/><Relationship Id="rId44" Type="http://schemas.openxmlformats.org/officeDocument/2006/relationships/tags" Target="../tags/tag661.xml"/><Relationship Id="rId4" Type="http://schemas.openxmlformats.org/officeDocument/2006/relationships/tags" Target="../tags/tag621.xml"/><Relationship Id="rId9" Type="http://schemas.openxmlformats.org/officeDocument/2006/relationships/tags" Target="../tags/tag626.xml"/><Relationship Id="rId14" Type="http://schemas.openxmlformats.org/officeDocument/2006/relationships/tags" Target="../tags/tag631.xml"/><Relationship Id="rId22" Type="http://schemas.openxmlformats.org/officeDocument/2006/relationships/tags" Target="../tags/tag639.xml"/><Relationship Id="rId27" Type="http://schemas.openxmlformats.org/officeDocument/2006/relationships/tags" Target="../tags/tag644.xml"/><Relationship Id="rId30" Type="http://schemas.openxmlformats.org/officeDocument/2006/relationships/tags" Target="../tags/tag647.xml"/><Relationship Id="rId35" Type="http://schemas.openxmlformats.org/officeDocument/2006/relationships/tags" Target="../tags/tag652.xml"/><Relationship Id="rId43" Type="http://schemas.openxmlformats.org/officeDocument/2006/relationships/tags" Target="../tags/tag660.xml"/><Relationship Id="rId8" Type="http://schemas.openxmlformats.org/officeDocument/2006/relationships/tags" Target="../tags/tag625.xml"/><Relationship Id="rId3" Type="http://schemas.openxmlformats.org/officeDocument/2006/relationships/tags" Target="../tags/tag620.xml"/><Relationship Id="rId12" Type="http://schemas.openxmlformats.org/officeDocument/2006/relationships/tags" Target="../tags/tag629.xml"/><Relationship Id="rId17" Type="http://schemas.openxmlformats.org/officeDocument/2006/relationships/tags" Target="../tags/tag634.xml"/><Relationship Id="rId25" Type="http://schemas.openxmlformats.org/officeDocument/2006/relationships/tags" Target="../tags/tag642.xml"/><Relationship Id="rId33" Type="http://schemas.openxmlformats.org/officeDocument/2006/relationships/tags" Target="../tags/tag650.xml"/><Relationship Id="rId38" Type="http://schemas.openxmlformats.org/officeDocument/2006/relationships/tags" Target="../tags/tag655.xml"/><Relationship Id="rId46" Type="http://schemas.openxmlformats.org/officeDocument/2006/relationships/notesSlide" Target="../notesSlides/notesSlide22.xml"/><Relationship Id="rId20" Type="http://schemas.openxmlformats.org/officeDocument/2006/relationships/tags" Target="../tags/tag637.xml"/><Relationship Id="rId41" Type="http://schemas.openxmlformats.org/officeDocument/2006/relationships/tags" Target="../tags/tag658.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1.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tags" Target="../tags/tag39.xml"/><Relationship Id="rId21" Type="http://schemas.openxmlformats.org/officeDocument/2006/relationships/tags" Target="../tags/tag21.xml"/><Relationship Id="rId34" Type="http://schemas.openxmlformats.org/officeDocument/2006/relationships/tags" Target="../tags/tag34.xml"/><Relationship Id="rId42" Type="http://schemas.openxmlformats.org/officeDocument/2006/relationships/tags" Target="../tags/tag42.xml"/><Relationship Id="rId7" Type="http://schemas.openxmlformats.org/officeDocument/2006/relationships/tags" Target="../tags/tag7.xml"/><Relationship Id="rId2" Type="http://schemas.openxmlformats.org/officeDocument/2006/relationships/tags" Target="../tags/tag2.xml"/><Relationship Id="rId16" Type="http://schemas.openxmlformats.org/officeDocument/2006/relationships/tags" Target="../tags/tag16.xml"/><Relationship Id="rId29" Type="http://schemas.openxmlformats.org/officeDocument/2006/relationships/tags" Target="../tags/tag29.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tags" Target="../tags/tag40.xml"/><Relationship Id="rId45" Type="http://schemas.openxmlformats.org/officeDocument/2006/relationships/slideLayout" Target="../slideLayouts/slideLayout13.xml"/><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10" Type="http://schemas.openxmlformats.org/officeDocument/2006/relationships/tags" Target="../tags/tag10.xml"/><Relationship Id="rId19" Type="http://schemas.openxmlformats.org/officeDocument/2006/relationships/tags" Target="../tags/tag19.xml"/><Relationship Id="rId31" Type="http://schemas.openxmlformats.org/officeDocument/2006/relationships/tags" Target="../tags/tag31.xml"/><Relationship Id="rId44" Type="http://schemas.openxmlformats.org/officeDocument/2006/relationships/tags" Target="../tags/tag44.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 Id="rId43" Type="http://schemas.openxmlformats.org/officeDocument/2006/relationships/tags" Target="../tags/tag43.xml"/><Relationship Id="rId8" Type="http://schemas.openxmlformats.org/officeDocument/2006/relationships/tags" Target="../tags/tag8.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notesSlide" Target="../notesSlides/notesSlide4.xml"/><Relationship Id="rId20" Type="http://schemas.openxmlformats.org/officeDocument/2006/relationships/tags" Target="../tags/tag20.xml"/><Relationship Id="rId41" Type="http://schemas.openxmlformats.org/officeDocument/2006/relationships/tags" Target="../tags/tag4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3" Type="http://schemas.openxmlformats.org/officeDocument/2006/relationships/tags" Target="../tags/tag57.xml"/><Relationship Id="rId18" Type="http://schemas.openxmlformats.org/officeDocument/2006/relationships/tags" Target="../tags/tag62.xml"/><Relationship Id="rId26" Type="http://schemas.openxmlformats.org/officeDocument/2006/relationships/tags" Target="../tags/tag70.xml"/><Relationship Id="rId39" Type="http://schemas.openxmlformats.org/officeDocument/2006/relationships/tags" Target="../tags/tag83.xml"/><Relationship Id="rId21" Type="http://schemas.openxmlformats.org/officeDocument/2006/relationships/tags" Target="../tags/tag65.xml"/><Relationship Id="rId34" Type="http://schemas.openxmlformats.org/officeDocument/2006/relationships/tags" Target="../tags/tag78.xml"/><Relationship Id="rId42" Type="http://schemas.openxmlformats.org/officeDocument/2006/relationships/tags" Target="../tags/tag86.xml"/><Relationship Id="rId7" Type="http://schemas.openxmlformats.org/officeDocument/2006/relationships/tags" Target="../tags/tag51.xml"/><Relationship Id="rId2" Type="http://schemas.openxmlformats.org/officeDocument/2006/relationships/tags" Target="../tags/tag46.xml"/><Relationship Id="rId16" Type="http://schemas.openxmlformats.org/officeDocument/2006/relationships/tags" Target="../tags/tag60.xml"/><Relationship Id="rId29" Type="http://schemas.openxmlformats.org/officeDocument/2006/relationships/tags" Target="../tags/tag73.xml"/><Relationship Id="rId1" Type="http://schemas.openxmlformats.org/officeDocument/2006/relationships/tags" Target="../tags/tag45.xml"/><Relationship Id="rId6" Type="http://schemas.openxmlformats.org/officeDocument/2006/relationships/tags" Target="../tags/tag50.xml"/><Relationship Id="rId11" Type="http://schemas.openxmlformats.org/officeDocument/2006/relationships/tags" Target="../tags/tag55.xml"/><Relationship Id="rId24" Type="http://schemas.openxmlformats.org/officeDocument/2006/relationships/tags" Target="../tags/tag68.xml"/><Relationship Id="rId32" Type="http://schemas.openxmlformats.org/officeDocument/2006/relationships/tags" Target="../tags/tag76.xml"/><Relationship Id="rId37" Type="http://schemas.openxmlformats.org/officeDocument/2006/relationships/tags" Target="../tags/tag81.xml"/><Relationship Id="rId40" Type="http://schemas.openxmlformats.org/officeDocument/2006/relationships/tags" Target="../tags/tag84.xml"/><Relationship Id="rId45" Type="http://schemas.openxmlformats.org/officeDocument/2006/relationships/slideLayout" Target="../slideLayouts/slideLayout17.xml"/><Relationship Id="rId5" Type="http://schemas.openxmlformats.org/officeDocument/2006/relationships/tags" Target="../tags/tag49.xml"/><Relationship Id="rId15" Type="http://schemas.openxmlformats.org/officeDocument/2006/relationships/tags" Target="../tags/tag59.xml"/><Relationship Id="rId23" Type="http://schemas.openxmlformats.org/officeDocument/2006/relationships/tags" Target="../tags/tag67.xml"/><Relationship Id="rId28" Type="http://schemas.openxmlformats.org/officeDocument/2006/relationships/tags" Target="../tags/tag72.xml"/><Relationship Id="rId36" Type="http://schemas.openxmlformats.org/officeDocument/2006/relationships/tags" Target="../tags/tag80.xml"/><Relationship Id="rId10" Type="http://schemas.openxmlformats.org/officeDocument/2006/relationships/tags" Target="../tags/tag54.xml"/><Relationship Id="rId19" Type="http://schemas.openxmlformats.org/officeDocument/2006/relationships/tags" Target="../tags/tag63.xml"/><Relationship Id="rId31" Type="http://schemas.openxmlformats.org/officeDocument/2006/relationships/tags" Target="../tags/tag75.xml"/><Relationship Id="rId44" Type="http://schemas.openxmlformats.org/officeDocument/2006/relationships/tags" Target="../tags/tag88.xml"/><Relationship Id="rId4" Type="http://schemas.openxmlformats.org/officeDocument/2006/relationships/tags" Target="../tags/tag48.xml"/><Relationship Id="rId9" Type="http://schemas.openxmlformats.org/officeDocument/2006/relationships/tags" Target="../tags/tag53.xml"/><Relationship Id="rId14" Type="http://schemas.openxmlformats.org/officeDocument/2006/relationships/tags" Target="../tags/tag58.xml"/><Relationship Id="rId22" Type="http://schemas.openxmlformats.org/officeDocument/2006/relationships/tags" Target="../tags/tag66.xml"/><Relationship Id="rId27" Type="http://schemas.openxmlformats.org/officeDocument/2006/relationships/tags" Target="../tags/tag71.xml"/><Relationship Id="rId30" Type="http://schemas.openxmlformats.org/officeDocument/2006/relationships/tags" Target="../tags/tag74.xml"/><Relationship Id="rId35" Type="http://schemas.openxmlformats.org/officeDocument/2006/relationships/tags" Target="../tags/tag79.xml"/><Relationship Id="rId43" Type="http://schemas.openxmlformats.org/officeDocument/2006/relationships/tags" Target="../tags/tag87.xml"/><Relationship Id="rId8" Type="http://schemas.openxmlformats.org/officeDocument/2006/relationships/tags" Target="../tags/tag52.xml"/><Relationship Id="rId3" Type="http://schemas.openxmlformats.org/officeDocument/2006/relationships/tags" Target="../tags/tag47.xml"/><Relationship Id="rId12" Type="http://schemas.openxmlformats.org/officeDocument/2006/relationships/tags" Target="../tags/tag56.xml"/><Relationship Id="rId17" Type="http://schemas.openxmlformats.org/officeDocument/2006/relationships/tags" Target="../tags/tag61.xml"/><Relationship Id="rId25" Type="http://schemas.openxmlformats.org/officeDocument/2006/relationships/tags" Target="../tags/tag69.xml"/><Relationship Id="rId33" Type="http://schemas.openxmlformats.org/officeDocument/2006/relationships/tags" Target="../tags/tag77.xml"/><Relationship Id="rId38" Type="http://schemas.openxmlformats.org/officeDocument/2006/relationships/tags" Target="../tags/tag82.xml"/><Relationship Id="rId46" Type="http://schemas.openxmlformats.org/officeDocument/2006/relationships/notesSlide" Target="../notesSlides/notesSlide6.xml"/><Relationship Id="rId20" Type="http://schemas.openxmlformats.org/officeDocument/2006/relationships/tags" Target="../tags/tag64.xml"/><Relationship Id="rId41" Type="http://schemas.openxmlformats.org/officeDocument/2006/relationships/tags" Target="../tags/tag8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3" Type="http://schemas.openxmlformats.org/officeDocument/2006/relationships/tags" Target="../tags/tag101.xml"/><Relationship Id="rId18" Type="http://schemas.openxmlformats.org/officeDocument/2006/relationships/tags" Target="../tags/tag106.xml"/><Relationship Id="rId26" Type="http://schemas.openxmlformats.org/officeDocument/2006/relationships/tags" Target="../tags/tag114.xml"/><Relationship Id="rId39" Type="http://schemas.openxmlformats.org/officeDocument/2006/relationships/tags" Target="../tags/tag127.xml"/><Relationship Id="rId21" Type="http://schemas.openxmlformats.org/officeDocument/2006/relationships/tags" Target="../tags/tag109.xml"/><Relationship Id="rId34" Type="http://schemas.openxmlformats.org/officeDocument/2006/relationships/tags" Target="../tags/tag122.xml"/><Relationship Id="rId42" Type="http://schemas.openxmlformats.org/officeDocument/2006/relationships/tags" Target="../tags/tag130.xml"/><Relationship Id="rId47" Type="http://schemas.openxmlformats.org/officeDocument/2006/relationships/image" Target="../media/image3.png"/><Relationship Id="rId7" Type="http://schemas.openxmlformats.org/officeDocument/2006/relationships/tags" Target="../tags/tag95.xml"/><Relationship Id="rId2" Type="http://schemas.openxmlformats.org/officeDocument/2006/relationships/tags" Target="../tags/tag90.xml"/><Relationship Id="rId16" Type="http://schemas.openxmlformats.org/officeDocument/2006/relationships/tags" Target="../tags/tag104.xml"/><Relationship Id="rId29" Type="http://schemas.openxmlformats.org/officeDocument/2006/relationships/tags" Target="../tags/tag117.xml"/><Relationship Id="rId11" Type="http://schemas.openxmlformats.org/officeDocument/2006/relationships/tags" Target="../tags/tag99.xml"/><Relationship Id="rId24" Type="http://schemas.openxmlformats.org/officeDocument/2006/relationships/tags" Target="../tags/tag112.xml"/><Relationship Id="rId32" Type="http://schemas.openxmlformats.org/officeDocument/2006/relationships/tags" Target="../tags/tag120.xml"/><Relationship Id="rId37" Type="http://schemas.openxmlformats.org/officeDocument/2006/relationships/tags" Target="../tags/tag125.xml"/><Relationship Id="rId40" Type="http://schemas.openxmlformats.org/officeDocument/2006/relationships/tags" Target="../tags/tag128.xml"/><Relationship Id="rId45" Type="http://schemas.openxmlformats.org/officeDocument/2006/relationships/slideLayout" Target="../slideLayouts/slideLayout20.xml"/><Relationship Id="rId5" Type="http://schemas.openxmlformats.org/officeDocument/2006/relationships/tags" Target="../tags/tag93.xml"/><Relationship Id="rId15" Type="http://schemas.openxmlformats.org/officeDocument/2006/relationships/tags" Target="../tags/tag103.xml"/><Relationship Id="rId23" Type="http://schemas.openxmlformats.org/officeDocument/2006/relationships/tags" Target="../tags/tag111.xml"/><Relationship Id="rId28" Type="http://schemas.openxmlformats.org/officeDocument/2006/relationships/tags" Target="../tags/tag116.xml"/><Relationship Id="rId36" Type="http://schemas.openxmlformats.org/officeDocument/2006/relationships/tags" Target="../tags/tag124.xml"/><Relationship Id="rId49" Type="http://schemas.openxmlformats.org/officeDocument/2006/relationships/image" Target="../media/image5.PNG"/><Relationship Id="rId10" Type="http://schemas.openxmlformats.org/officeDocument/2006/relationships/tags" Target="../tags/tag98.xml"/><Relationship Id="rId19" Type="http://schemas.openxmlformats.org/officeDocument/2006/relationships/tags" Target="../tags/tag107.xml"/><Relationship Id="rId31" Type="http://schemas.openxmlformats.org/officeDocument/2006/relationships/tags" Target="../tags/tag119.xml"/><Relationship Id="rId44" Type="http://schemas.openxmlformats.org/officeDocument/2006/relationships/tags" Target="../tags/tag132.xml"/><Relationship Id="rId4" Type="http://schemas.openxmlformats.org/officeDocument/2006/relationships/tags" Target="../tags/tag92.xml"/><Relationship Id="rId9" Type="http://schemas.openxmlformats.org/officeDocument/2006/relationships/tags" Target="../tags/tag97.xml"/><Relationship Id="rId14" Type="http://schemas.openxmlformats.org/officeDocument/2006/relationships/tags" Target="../tags/tag102.xml"/><Relationship Id="rId22" Type="http://schemas.openxmlformats.org/officeDocument/2006/relationships/tags" Target="../tags/tag110.xml"/><Relationship Id="rId27" Type="http://schemas.openxmlformats.org/officeDocument/2006/relationships/tags" Target="../tags/tag115.xml"/><Relationship Id="rId30" Type="http://schemas.openxmlformats.org/officeDocument/2006/relationships/tags" Target="../tags/tag118.xml"/><Relationship Id="rId35" Type="http://schemas.openxmlformats.org/officeDocument/2006/relationships/tags" Target="../tags/tag123.xml"/><Relationship Id="rId43" Type="http://schemas.openxmlformats.org/officeDocument/2006/relationships/tags" Target="../tags/tag131.xml"/><Relationship Id="rId48" Type="http://schemas.openxmlformats.org/officeDocument/2006/relationships/image" Target="../media/image4.png"/><Relationship Id="rId8" Type="http://schemas.openxmlformats.org/officeDocument/2006/relationships/tags" Target="../tags/tag96.xml"/><Relationship Id="rId3" Type="http://schemas.openxmlformats.org/officeDocument/2006/relationships/tags" Target="../tags/tag91.xml"/><Relationship Id="rId12" Type="http://schemas.openxmlformats.org/officeDocument/2006/relationships/tags" Target="../tags/tag100.xml"/><Relationship Id="rId17" Type="http://schemas.openxmlformats.org/officeDocument/2006/relationships/tags" Target="../tags/tag105.xml"/><Relationship Id="rId25" Type="http://schemas.openxmlformats.org/officeDocument/2006/relationships/tags" Target="../tags/tag113.xml"/><Relationship Id="rId33" Type="http://schemas.openxmlformats.org/officeDocument/2006/relationships/tags" Target="../tags/tag121.xml"/><Relationship Id="rId38" Type="http://schemas.openxmlformats.org/officeDocument/2006/relationships/tags" Target="../tags/tag126.xml"/><Relationship Id="rId46" Type="http://schemas.openxmlformats.org/officeDocument/2006/relationships/notesSlide" Target="../notesSlides/notesSlide8.xml"/><Relationship Id="rId20" Type="http://schemas.openxmlformats.org/officeDocument/2006/relationships/tags" Target="../tags/tag108.xml"/><Relationship Id="rId41" Type="http://schemas.openxmlformats.org/officeDocument/2006/relationships/tags" Target="../tags/tag129.xml"/><Relationship Id="rId1" Type="http://schemas.openxmlformats.org/officeDocument/2006/relationships/tags" Target="../tags/tag89.xml"/><Relationship Id="rId6" Type="http://schemas.openxmlformats.org/officeDocument/2006/relationships/tags" Target="../tags/tag94.xml"/></Relationships>
</file>

<file path=ppt/slides/_rels/slide9.xml.rels><?xml version="1.0" encoding="UTF-8" standalone="yes"?>
<Relationships xmlns="http://schemas.openxmlformats.org/package/2006/relationships"><Relationship Id="rId13" Type="http://schemas.openxmlformats.org/officeDocument/2006/relationships/tags" Target="../tags/tag145.xml"/><Relationship Id="rId18" Type="http://schemas.openxmlformats.org/officeDocument/2006/relationships/tags" Target="../tags/tag150.xml"/><Relationship Id="rId26" Type="http://schemas.openxmlformats.org/officeDocument/2006/relationships/tags" Target="../tags/tag158.xml"/><Relationship Id="rId39" Type="http://schemas.openxmlformats.org/officeDocument/2006/relationships/tags" Target="../tags/tag171.xml"/><Relationship Id="rId21" Type="http://schemas.openxmlformats.org/officeDocument/2006/relationships/tags" Target="../tags/tag153.xml"/><Relationship Id="rId34" Type="http://schemas.openxmlformats.org/officeDocument/2006/relationships/tags" Target="../tags/tag166.xml"/><Relationship Id="rId42" Type="http://schemas.openxmlformats.org/officeDocument/2006/relationships/tags" Target="../tags/tag174.xml"/><Relationship Id="rId47" Type="http://schemas.openxmlformats.org/officeDocument/2006/relationships/image" Target="../media/image6.PNG"/><Relationship Id="rId7" Type="http://schemas.openxmlformats.org/officeDocument/2006/relationships/tags" Target="../tags/tag139.xml"/><Relationship Id="rId2" Type="http://schemas.openxmlformats.org/officeDocument/2006/relationships/tags" Target="../tags/tag134.xml"/><Relationship Id="rId16" Type="http://schemas.openxmlformats.org/officeDocument/2006/relationships/tags" Target="../tags/tag148.xml"/><Relationship Id="rId29" Type="http://schemas.openxmlformats.org/officeDocument/2006/relationships/tags" Target="../tags/tag161.xml"/><Relationship Id="rId1" Type="http://schemas.openxmlformats.org/officeDocument/2006/relationships/tags" Target="../tags/tag133.xml"/><Relationship Id="rId6" Type="http://schemas.openxmlformats.org/officeDocument/2006/relationships/tags" Target="../tags/tag138.xml"/><Relationship Id="rId11" Type="http://schemas.openxmlformats.org/officeDocument/2006/relationships/tags" Target="../tags/tag143.xml"/><Relationship Id="rId24" Type="http://schemas.openxmlformats.org/officeDocument/2006/relationships/tags" Target="../tags/tag156.xml"/><Relationship Id="rId32" Type="http://schemas.openxmlformats.org/officeDocument/2006/relationships/tags" Target="../tags/tag164.xml"/><Relationship Id="rId37" Type="http://schemas.openxmlformats.org/officeDocument/2006/relationships/tags" Target="../tags/tag169.xml"/><Relationship Id="rId40" Type="http://schemas.openxmlformats.org/officeDocument/2006/relationships/tags" Target="../tags/tag172.xml"/><Relationship Id="rId45" Type="http://schemas.openxmlformats.org/officeDocument/2006/relationships/slideLayout" Target="../slideLayouts/slideLayout21.xml"/><Relationship Id="rId5" Type="http://schemas.openxmlformats.org/officeDocument/2006/relationships/tags" Target="../tags/tag137.xml"/><Relationship Id="rId15" Type="http://schemas.openxmlformats.org/officeDocument/2006/relationships/tags" Target="../tags/tag147.xml"/><Relationship Id="rId23" Type="http://schemas.openxmlformats.org/officeDocument/2006/relationships/tags" Target="../tags/tag155.xml"/><Relationship Id="rId28" Type="http://schemas.openxmlformats.org/officeDocument/2006/relationships/tags" Target="../tags/tag160.xml"/><Relationship Id="rId36" Type="http://schemas.openxmlformats.org/officeDocument/2006/relationships/tags" Target="../tags/tag168.xml"/><Relationship Id="rId10" Type="http://schemas.openxmlformats.org/officeDocument/2006/relationships/tags" Target="../tags/tag142.xml"/><Relationship Id="rId19" Type="http://schemas.openxmlformats.org/officeDocument/2006/relationships/tags" Target="../tags/tag151.xml"/><Relationship Id="rId31" Type="http://schemas.openxmlformats.org/officeDocument/2006/relationships/tags" Target="../tags/tag163.xml"/><Relationship Id="rId44" Type="http://schemas.openxmlformats.org/officeDocument/2006/relationships/tags" Target="../tags/tag176.xml"/><Relationship Id="rId4" Type="http://schemas.openxmlformats.org/officeDocument/2006/relationships/tags" Target="../tags/tag136.xml"/><Relationship Id="rId9" Type="http://schemas.openxmlformats.org/officeDocument/2006/relationships/tags" Target="../tags/tag141.xml"/><Relationship Id="rId14" Type="http://schemas.openxmlformats.org/officeDocument/2006/relationships/tags" Target="../tags/tag146.xml"/><Relationship Id="rId22" Type="http://schemas.openxmlformats.org/officeDocument/2006/relationships/tags" Target="../tags/tag154.xml"/><Relationship Id="rId27" Type="http://schemas.openxmlformats.org/officeDocument/2006/relationships/tags" Target="../tags/tag159.xml"/><Relationship Id="rId30" Type="http://schemas.openxmlformats.org/officeDocument/2006/relationships/tags" Target="../tags/tag162.xml"/><Relationship Id="rId35" Type="http://schemas.openxmlformats.org/officeDocument/2006/relationships/tags" Target="../tags/tag167.xml"/><Relationship Id="rId43" Type="http://schemas.openxmlformats.org/officeDocument/2006/relationships/tags" Target="../tags/tag175.xml"/><Relationship Id="rId8" Type="http://schemas.openxmlformats.org/officeDocument/2006/relationships/tags" Target="../tags/tag140.xml"/><Relationship Id="rId3" Type="http://schemas.openxmlformats.org/officeDocument/2006/relationships/tags" Target="../tags/tag135.xml"/><Relationship Id="rId12" Type="http://schemas.openxmlformats.org/officeDocument/2006/relationships/tags" Target="../tags/tag144.xml"/><Relationship Id="rId17" Type="http://schemas.openxmlformats.org/officeDocument/2006/relationships/tags" Target="../tags/tag149.xml"/><Relationship Id="rId25" Type="http://schemas.openxmlformats.org/officeDocument/2006/relationships/tags" Target="../tags/tag157.xml"/><Relationship Id="rId33" Type="http://schemas.openxmlformats.org/officeDocument/2006/relationships/tags" Target="../tags/tag165.xml"/><Relationship Id="rId38" Type="http://schemas.openxmlformats.org/officeDocument/2006/relationships/tags" Target="../tags/tag170.xml"/><Relationship Id="rId46" Type="http://schemas.openxmlformats.org/officeDocument/2006/relationships/notesSlide" Target="../notesSlides/notesSlide9.xml"/><Relationship Id="rId20" Type="http://schemas.openxmlformats.org/officeDocument/2006/relationships/tags" Target="../tags/tag152.xml"/><Relationship Id="rId41" Type="http://schemas.openxmlformats.org/officeDocument/2006/relationships/tags" Target="../tags/tag1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3" cstate="screen"/>
          <a:srcRect t="875" b="875"/>
          <a:stretch>
            <a:fillRect/>
          </a:stretch>
        </p:blipFill>
        <p:spPr>
          <a:xfrm>
            <a:off x="-101600" y="-92075"/>
            <a:ext cx="12192000" cy="6858000"/>
          </a:xfrm>
          <a:prstGeom prst="rect">
            <a:avLst/>
          </a:prstGeom>
        </p:spPr>
      </p:pic>
      <p:sp>
        <p:nvSpPr>
          <p:cNvPr id="9" name="文本框 8"/>
          <p:cNvSpPr txBox="1"/>
          <p:nvPr/>
        </p:nvSpPr>
        <p:spPr>
          <a:xfrm>
            <a:off x="436880" y="1760527"/>
            <a:ext cx="12038965" cy="1076325"/>
          </a:xfrm>
          <a:prstGeom prst="rect">
            <a:avLst/>
          </a:prstGeom>
          <a:noFill/>
        </p:spPr>
        <p:txBody>
          <a:bodyPr wrap="square" rtlCol="0">
            <a:spAutoFit/>
            <a:scene3d>
              <a:camera prst="orthographicFront"/>
              <a:lightRig rig="threePt" dir="t"/>
            </a:scene3d>
            <a:sp3d contourW="12700"/>
          </a:bodyPr>
          <a:lstStyle/>
          <a:p>
            <a:pPr algn="ctr">
              <a:lnSpc>
                <a:spcPct val="100000"/>
              </a:lnSpc>
            </a:pPr>
            <a:r>
              <a:rPr lang="en-US" sz="3200" b="1" spc="-1" dirty="0" err="1">
                <a:solidFill>
                  <a:schemeClr val="bg1"/>
                </a:solidFill>
                <a:uFill>
                  <a:solidFill>
                    <a:srgbClr val="FFFFFF"/>
                  </a:solidFill>
                </a:uFill>
                <a:latin typeface="Verdana" panose="020B0604030504040204"/>
                <a:ea typeface="DejaVu Sans" panose="020B0603030804020204"/>
                <a:sym typeface="+mn-ea"/>
              </a:rPr>
              <a:t>基于Spark平台的人工智能知识图谱构建</a:t>
            </a:r>
            <a:endParaRPr lang="en-US" sz="3200" b="1" spc="-1" dirty="0">
              <a:solidFill>
                <a:schemeClr val="bg1"/>
              </a:solidFill>
              <a:uFill>
                <a:solidFill>
                  <a:srgbClr val="FFFFFF"/>
                </a:solidFill>
              </a:uFill>
              <a:latin typeface="Verdana" panose="020B0604030504040204"/>
              <a:ea typeface="DejaVu Sans" panose="020B0603030804020204"/>
              <a:sym typeface="+mn-ea"/>
            </a:endParaRPr>
          </a:p>
          <a:p>
            <a:pPr algn="ctr">
              <a:lnSpc>
                <a:spcPct val="100000"/>
              </a:lnSpc>
            </a:pPr>
            <a:r>
              <a:rPr kumimoji="0" lang="zh-CN" altLang="en-US" sz="3200" b="1" i="0" u="none" strike="noStrike" kern="1200" cap="none" spc="-1" normalizeH="0" baseline="0" noProof="0" dirty="0">
                <a:ln>
                  <a:noFill/>
                </a:ln>
                <a:solidFill>
                  <a:schemeClr val="bg1"/>
                </a:solidFill>
                <a:effectLst/>
                <a:uLnTx/>
                <a:uFill>
                  <a:solidFill>
                    <a:srgbClr val="FFFFFF"/>
                  </a:solidFill>
                </a:uFill>
                <a:latin typeface="Verdana" panose="020B0604030504040204"/>
                <a:ea typeface="DejaVu Sans" panose="020B0603030804020204"/>
                <a:cs typeface="+mn-cs"/>
                <a:sym typeface="+mn-ea"/>
              </a:rPr>
              <a:t>结题答辩</a:t>
            </a:r>
          </a:p>
        </p:txBody>
      </p:sp>
      <p:sp>
        <p:nvSpPr>
          <p:cNvPr id="19" name="文本框 18"/>
          <p:cNvSpPr txBox="1"/>
          <p:nvPr/>
        </p:nvSpPr>
        <p:spPr>
          <a:xfrm>
            <a:off x="-344170" y="3006725"/>
            <a:ext cx="12820015" cy="706755"/>
          </a:xfrm>
          <a:prstGeom prst="rect">
            <a:avLst/>
          </a:prstGeom>
          <a:noFill/>
        </p:spPr>
        <p:txBody>
          <a:bodyPr wrap="square" rtlCol="0">
            <a:spAutoFit/>
            <a:scene3d>
              <a:camera prst="orthographicFront"/>
              <a:lightRig rig="threePt" dir="t"/>
            </a:scene3d>
            <a:sp3d contourW="12700"/>
          </a:bodyPr>
          <a:lstStyle/>
          <a:p>
            <a:pPr algn="ctr" eaLnBrk="1" hangingPunct="1"/>
            <a:r>
              <a:rPr lang="en-US" altLang="zh-CN" sz="20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Knowledge Mapping Construction of Artificial Intelligence Knowledge Based on Spark Platform</a:t>
            </a:r>
          </a:p>
          <a:p>
            <a:pPr algn="ctr" eaLnBrk="1" hangingPunct="1"/>
            <a:r>
              <a:rPr lang="en-US" altLang="zh-CN" sz="20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final presentation</a:t>
            </a: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47" y="125"/>
            <a:ext cx="3562978" cy="1096870"/>
          </a:xfrm>
          <a:prstGeom prst="rect">
            <a:avLst/>
          </a:prstGeom>
        </p:spPr>
      </p:pic>
      <p:grpSp>
        <p:nvGrpSpPr>
          <p:cNvPr id="20" name="组合 19">
            <a:extLst>
              <a:ext uri="{FF2B5EF4-FFF2-40B4-BE49-F238E27FC236}">
                <a16:creationId xmlns:a16="http://schemas.microsoft.com/office/drawing/2014/main" id="{BA5546C0-26F2-43AE-A7F7-C5FCB92DD576}"/>
              </a:ext>
            </a:extLst>
          </p:cNvPr>
          <p:cNvGrpSpPr/>
          <p:nvPr/>
        </p:nvGrpSpPr>
        <p:grpSpPr>
          <a:xfrm>
            <a:off x="4874339" y="4193446"/>
            <a:ext cx="2712085" cy="2092512"/>
            <a:chOff x="858520" y="4366260"/>
            <a:chExt cx="2712085" cy="2092512"/>
          </a:xfrm>
        </p:grpSpPr>
        <p:grpSp>
          <p:nvGrpSpPr>
            <p:cNvPr id="16" name="组合 15"/>
            <p:cNvGrpSpPr/>
            <p:nvPr/>
          </p:nvGrpSpPr>
          <p:grpSpPr>
            <a:xfrm>
              <a:off x="888365" y="5522595"/>
              <a:ext cx="2682240" cy="311972"/>
              <a:chOff x="3666563" y="3737854"/>
              <a:chExt cx="1183344" cy="311972"/>
            </a:xfrm>
          </p:grpSpPr>
          <p:sp>
            <p:nvSpPr>
              <p:cNvPr id="10" name="矩形: 圆角 9"/>
              <p:cNvSpPr/>
              <p:nvPr/>
            </p:nvSpPr>
            <p:spPr>
              <a:xfrm>
                <a:off x="3666563" y="3748612"/>
                <a:ext cx="1183343" cy="301214"/>
              </a:xfrm>
              <a:prstGeom prst="roundRect">
                <a:avLst>
                  <a:gd name="adj" fmla="val 50000"/>
                </a:avLst>
              </a:prstGeom>
              <a:gradFill flip="none" rotWithShape="1">
                <a:gsLst>
                  <a:gs pos="0">
                    <a:srgbClr val="CE9A37"/>
                  </a:gs>
                  <a:gs pos="100000">
                    <a:srgbClr val="98256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3" name="文本框 12"/>
              <p:cNvSpPr txBox="1"/>
              <p:nvPr/>
            </p:nvSpPr>
            <p:spPr>
              <a:xfrm>
                <a:off x="3666563" y="3737854"/>
                <a:ext cx="1183344" cy="306705"/>
              </a:xfrm>
              <a:prstGeom prst="rect">
                <a:avLst/>
              </a:prstGeom>
              <a:noFill/>
            </p:spPr>
            <p:txBody>
              <a:bodyPr wrap="square" rtlCol="0">
                <a:spAutoFit/>
                <a:scene3d>
                  <a:camera prst="orthographicFront"/>
                  <a:lightRig rig="threePt" dir="t"/>
                </a:scene3d>
                <a:sp3d contourW="12700"/>
              </a:bodyPr>
              <a:lstStyle/>
              <a:p>
                <a:pPr marL="285750" indent="-285750" eaLnBrk="1" hangingPunct="1">
                  <a:buFont typeface="Wingdings" panose="05000000000000000000" pitchFamily="2" charset="2"/>
                  <a:buChar char="n"/>
                </a:pP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指导老师：罗月童</a:t>
                </a:r>
                <a:endParaRPr kumimoji="0" lang="zh-CN" altLang="en-US" sz="1400"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sym typeface="微软雅黑 Light" panose="020B0502040204020203" pitchFamily="34" charset="-122"/>
                </a:endParaRPr>
              </a:p>
            </p:txBody>
          </p:sp>
        </p:grpSp>
        <p:grpSp>
          <p:nvGrpSpPr>
            <p:cNvPr id="17" name="组合 16"/>
            <p:cNvGrpSpPr/>
            <p:nvPr/>
          </p:nvGrpSpPr>
          <p:grpSpPr>
            <a:xfrm>
              <a:off x="868680" y="4977130"/>
              <a:ext cx="2682240" cy="306742"/>
              <a:chOff x="833268" y="5188157"/>
              <a:chExt cx="1192233" cy="306608"/>
            </a:xfrm>
          </p:grpSpPr>
          <p:sp>
            <p:nvSpPr>
              <p:cNvPr id="11" name="矩形: 圆角 10"/>
              <p:cNvSpPr/>
              <p:nvPr/>
            </p:nvSpPr>
            <p:spPr>
              <a:xfrm>
                <a:off x="842158" y="5188157"/>
                <a:ext cx="1183343" cy="301214"/>
              </a:xfrm>
              <a:prstGeom prst="roundRect">
                <a:avLst>
                  <a:gd name="adj" fmla="val 50000"/>
                </a:avLst>
              </a:prstGeom>
              <a:gradFill flip="none" rotWithShape="1">
                <a:gsLst>
                  <a:gs pos="0">
                    <a:srgbClr val="CE9A37"/>
                  </a:gs>
                  <a:gs pos="100000">
                    <a:srgbClr val="98256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4" name="文本框 13"/>
              <p:cNvSpPr txBox="1"/>
              <p:nvPr/>
            </p:nvSpPr>
            <p:spPr>
              <a:xfrm>
                <a:off x="833268" y="5188199"/>
                <a:ext cx="1183344" cy="306566"/>
              </a:xfrm>
              <a:prstGeom prst="rect">
                <a:avLst/>
              </a:prstGeom>
              <a:noFill/>
            </p:spPr>
            <p:txBody>
              <a:bodyPr wrap="square" rtlCol="0">
                <a:spAutoFit/>
                <a:scene3d>
                  <a:camera prst="orthographicFront"/>
                  <a:lightRig rig="threePt" dir="t"/>
                </a:scene3d>
                <a:sp3d contourW="12700"/>
              </a:bodyPr>
              <a:lstStyle/>
              <a:p>
                <a:pPr marL="285750" indent="-285750" eaLnBrk="1" hangingPunct="1">
                  <a:buFont typeface="Wingdings" panose="05000000000000000000" pitchFamily="2" charset="2"/>
                  <a:buChar char="n"/>
                </a:pP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辅助答辩：刘宏鑫、周余</a:t>
                </a:r>
              </a:p>
            </p:txBody>
          </p:sp>
        </p:grpSp>
        <p:grpSp>
          <p:nvGrpSpPr>
            <p:cNvPr id="18" name="组合 17"/>
            <p:cNvGrpSpPr/>
            <p:nvPr/>
          </p:nvGrpSpPr>
          <p:grpSpPr>
            <a:xfrm>
              <a:off x="858520" y="4366260"/>
              <a:ext cx="2702560" cy="311785"/>
              <a:chOff x="7333125" y="3737855"/>
              <a:chExt cx="1192311" cy="311971"/>
            </a:xfrm>
          </p:grpSpPr>
          <p:sp>
            <p:nvSpPr>
              <p:cNvPr id="12" name="矩形: 圆角 11"/>
              <p:cNvSpPr/>
              <p:nvPr/>
            </p:nvSpPr>
            <p:spPr>
              <a:xfrm>
                <a:off x="7342093" y="3748612"/>
                <a:ext cx="1183343" cy="301214"/>
              </a:xfrm>
              <a:prstGeom prst="roundRect">
                <a:avLst>
                  <a:gd name="adj" fmla="val 50000"/>
                </a:avLst>
              </a:prstGeom>
              <a:gradFill flip="none" rotWithShape="1">
                <a:gsLst>
                  <a:gs pos="0">
                    <a:srgbClr val="CE9A37"/>
                  </a:gs>
                  <a:gs pos="100000">
                    <a:srgbClr val="98256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文本框 14"/>
              <p:cNvSpPr txBox="1"/>
              <p:nvPr/>
            </p:nvSpPr>
            <p:spPr>
              <a:xfrm>
                <a:off x="7333125" y="3737855"/>
                <a:ext cx="1183344" cy="306889"/>
              </a:xfrm>
              <a:prstGeom prst="rect">
                <a:avLst/>
              </a:prstGeom>
              <a:noFill/>
            </p:spPr>
            <p:txBody>
              <a:bodyPr wrap="square" rtlCol="0">
                <a:spAutoFit/>
                <a:scene3d>
                  <a:camera prst="orthographicFront"/>
                  <a:lightRig rig="threePt" dir="t"/>
                </a:scene3d>
                <a:sp3d contourW="12700"/>
              </a:bodyPr>
              <a:lstStyle/>
              <a:p>
                <a:pPr marL="285750" indent="-285750" eaLnBrk="1" hangingPunct="1">
                  <a:buFont typeface="Wingdings" panose="05000000000000000000" pitchFamily="2" charset="2"/>
                  <a:buChar char="n"/>
                </a:pP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答辩学生：文华</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	</a:t>
                </a:r>
              </a:p>
            </p:txBody>
          </p:sp>
        </p:grpSp>
        <p:grpSp>
          <p:nvGrpSpPr>
            <p:cNvPr id="3" name="组合 2"/>
            <p:cNvGrpSpPr/>
            <p:nvPr/>
          </p:nvGrpSpPr>
          <p:grpSpPr>
            <a:xfrm>
              <a:off x="888365" y="6146800"/>
              <a:ext cx="2682240" cy="311972"/>
              <a:chOff x="3666563" y="3737854"/>
              <a:chExt cx="1183344" cy="311972"/>
            </a:xfrm>
          </p:grpSpPr>
          <p:sp>
            <p:nvSpPr>
              <p:cNvPr id="4" name="矩形: 圆角 9"/>
              <p:cNvSpPr/>
              <p:nvPr/>
            </p:nvSpPr>
            <p:spPr>
              <a:xfrm>
                <a:off x="3666563" y="3748612"/>
                <a:ext cx="1183343" cy="301214"/>
              </a:xfrm>
              <a:prstGeom prst="roundRect">
                <a:avLst>
                  <a:gd name="adj" fmla="val 50000"/>
                </a:avLst>
              </a:prstGeom>
              <a:gradFill flip="none" rotWithShape="1">
                <a:gsLst>
                  <a:gs pos="0">
                    <a:srgbClr val="CE9A37"/>
                  </a:gs>
                  <a:gs pos="100000">
                    <a:srgbClr val="98256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3666563" y="3737854"/>
                <a:ext cx="1183344" cy="306705"/>
              </a:xfrm>
              <a:prstGeom prst="rect">
                <a:avLst/>
              </a:prstGeom>
              <a:noFill/>
            </p:spPr>
            <p:txBody>
              <a:bodyPr wrap="square" rtlCol="0">
                <a:spAutoFit/>
                <a:scene3d>
                  <a:camera prst="orthographicFront"/>
                  <a:lightRig rig="threePt" dir="t"/>
                </a:scene3d>
                <a:sp3d contourW="12700"/>
              </a:bodyPr>
              <a:lstStyle/>
              <a:p>
                <a:pPr marL="285750" indent="-285750" eaLnBrk="1" hangingPunct="1">
                  <a:buFont typeface="Wingdings" panose="05000000000000000000" pitchFamily="2" charset="2"/>
                  <a:buChar char="n"/>
                </a:pP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答辩时间：</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2020</a:t>
                </a:r>
                <a:r>
                  <a:rPr lang="zh-CN"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年</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5</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月</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13</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日</a:t>
                </a:r>
              </a:p>
            </p:txBody>
          </p:sp>
        </p:grpSp>
      </p:grpSp>
    </p:spTree>
  </p:cSld>
  <p:clrMapOvr>
    <a:masterClrMapping/>
  </p:clrMapOvr>
  <mc:AlternateContent xmlns:mc="http://schemas.openxmlformats.org/markup-compatibility/2006" xmlns:p14="http://schemas.microsoft.com/office/powerpoint/2010/main">
    <mc:Choice Requires="p14">
      <p:transition spd="med" p14:dur="700" advTm="4000">
        <p:fade/>
      </p:transition>
    </mc:Choice>
    <mc:Fallback xmlns="">
      <p:transition spd="med"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p:cTn id="11" dur="500" fill="hold"/>
                                        <p:tgtEl>
                                          <p:spTgt spid="19"/>
                                        </p:tgtEl>
                                        <p:attrNameLst>
                                          <p:attrName>ppt_w</p:attrName>
                                        </p:attrNameLst>
                                      </p:cBhvr>
                                      <p:tavLst>
                                        <p:tav tm="0">
                                          <p:val>
                                            <p:fltVal val="0"/>
                                          </p:val>
                                        </p:tav>
                                        <p:tav tm="100000">
                                          <p:val>
                                            <p:strVal val="#ppt_w"/>
                                          </p:val>
                                        </p:tav>
                                      </p:tavLst>
                                    </p:anim>
                                    <p:anim calcmode="lin" valueType="num">
                                      <p:cBhvr>
                                        <p:cTn id="12" dur="500" fill="hold"/>
                                        <p:tgtEl>
                                          <p:spTgt spid="19"/>
                                        </p:tgtEl>
                                        <p:attrNameLst>
                                          <p:attrName>ppt_h</p:attrName>
                                        </p:attrNameLst>
                                      </p:cBhvr>
                                      <p:tavLst>
                                        <p:tav tm="0">
                                          <p:val>
                                            <p:fltVal val="0"/>
                                          </p:val>
                                        </p:tav>
                                        <p:tav tm="100000">
                                          <p:val>
                                            <p:strVal val="#ppt_h"/>
                                          </p:val>
                                        </p:tav>
                                      </p:tavLst>
                                    </p:anim>
                                    <p:animEffect transition="in" filter="fade">
                                      <p:cBhvr>
                                        <p:cTn id="13" dur="500"/>
                                        <p:tgtEl>
                                          <p:spTgt spid="19"/>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p:tgtEl>
                                          <p:spTgt spid="9"/>
                                        </p:tgtEl>
                                        <p:attrNameLst>
                                          <p:attrName>ppt_y</p:attrName>
                                        </p:attrNameLst>
                                      </p:cBhvr>
                                      <p:tavLst>
                                        <p:tav tm="0">
                                          <p:val>
                                            <p:strVal val="#ppt_y+#ppt_h*1.125000"/>
                                          </p:val>
                                        </p:tav>
                                        <p:tav tm="100000">
                                          <p:val>
                                            <p:strVal val="#ppt_y"/>
                                          </p:val>
                                        </p:tav>
                                      </p:tavLst>
                                    </p:anim>
                                    <p:animEffect transition="in" filter="wipe(up)">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rot="8003922">
            <a:off x="-36631" y="-948594"/>
            <a:ext cx="2102871" cy="1897188"/>
            <a:chOff x="7616187" y="2561938"/>
            <a:chExt cx="3281674" cy="2960688"/>
          </a:xfrm>
        </p:grpSpPr>
        <p:sp>
          <p:nvSpPr>
            <p:cNvPr id="15"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4"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7"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8"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9"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2"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3"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4"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5"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6"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7"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8"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9" name="组合 58"/>
          <p:cNvGrpSpPr/>
          <p:nvPr/>
        </p:nvGrpSpPr>
        <p:grpSpPr>
          <a:xfrm>
            <a:off x="1999243" y="375968"/>
            <a:ext cx="1866900" cy="735274"/>
            <a:chOff x="1999243" y="375968"/>
            <a:chExt cx="1866900" cy="735274"/>
          </a:xfrm>
        </p:grpSpPr>
        <p:sp>
          <p:nvSpPr>
            <p:cNvPr id="60" name="文本框 59"/>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03</a:t>
              </a:r>
            </a:p>
          </p:txBody>
        </p:sp>
        <p:sp>
          <p:nvSpPr>
            <p:cNvPr id="61" name="文本框 60"/>
            <p:cNvSpPr txBox="1"/>
            <p:nvPr/>
          </p:nvSpPr>
          <p:spPr>
            <a:xfrm>
              <a:off x="1999243" y="804537"/>
              <a:ext cx="18669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完成情况</a:t>
              </a:r>
              <a:r>
                <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a:t>
              </a: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知识抽取</a:t>
              </a:r>
            </a:p>
          </p:txBody>
        </p:sp>
      </p:grpSp>
      <p:grpSp>
        <p:nvGrpSpPr>
          <p:cNvPr id="62" name="组合 61"/>
          <p:cNvGrpSpPr/>
          <p:nvPr/>
        </p:nvGrpSpPr>
        <p:grpSpPr>
          <a:xfrm>
            <a:off x="1356357" y="1539811"/>
            <a:ext cx="4024752" cy="4035888"/>
            <a:chOff x="6187114" y="1714983"/>
            <a:chExt cx="2918523" cy="4035888"/>
          </a:xfrm>
        </p:grpSpPr>
        <p:sp>
          <p:nvSpPr>
            <p:cNvPr id="63" name="矩形 62"/>
            <p:cNvSpPr/>
            <p:nvPr/>
          </p:nvSpPr>
          <p:spPr>
            <a:xfrm>
              <a:off x="6187114" y="2030750"/>
              <a:ext cx="2853044" cy="3720121"/>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lang="zh-CN" altLang="en-US" noProof="0" dirty="0">
                  <a:ln>
                    <a:noFill/>
                  </a:ln>
                  <a:solidFill>
                    <a:prstClr val="white">
                      <a:alpha val="70000"/>
                    </a:prstClr>
                  </a:solidFill>
                  <a:effectLst/>
                  <a:uLnTx/>
                  <a:uFillTx/>
                  <a:latin typeface="Arial" panose="020B0604020202020204"/>
                  <a:ea typeface="微软雅黑" panose="020B0503020204020204" charset="-122"/>
                  <a:sym typeface="+mn-ea"/>
                </a:rPr>
                <a:t>团队选择Jiagu模型作为知识抽取的工具，取得了十分理想的效果。</a:t>
              </a: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Jiagu模型是一个国产的开源自然语言处理工具，以BiLSTM等模型为基础，使用大规模语料训练而成。Jiagu模型提供中文分词、词性标注、命名实体识别、等常用自然语言处理功能，API丰富，且操作便捷、稳定性高。</a:t>
              </a:r>
            </a:p>
          </p:txBody>
        </p:sp>
        <p:sp>
          <p:nvSpPr>
            <p:cNvPr id="64" name="矩形 63"/>
            <p:cNvSpPr/>
            <p:nvPr/>
          </p:nvSpPr>
          <p:spPr>
            <a:xfrm>
              <a:off x="6863663" y="1714983"/>
              <a:ext cx="2241974" cy="396134"/>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工具选择</a:t>
              </a:r>
            </a:p>
          </p:txBody>
        </p:sp>
      </p:grpSp>
      <p:grpSp>
        <p:nvGrpSpPr>
          <p:cNvPr id="65" name="组合 64"/>
          <p:cNvGrpSpPr/>
          <p:nvPr/>
        </p:nvGrpSpPr>
        <p:grpSpPr>
          <a:xfrm>
            <a:off x="7491730" y="1539811"/>
            <a:ext cx="4549542" cy="3363648"/>
            <a:chOff x="6187114" y="1586865"/>
            <a:chExt cx="3148896" cy="4842544"/>
          </a:xfrm>
        </p:grpSpPr>
        <p:sp>
          <p:nvSpPr>
            <p:cNvPr id="66" name="矩形 65"/>
            <p:cNvSpPr/>
            <p:nvPr/>
          </p:nvSpPr>
          <p:spPr>
            <a:xfrm>
              <a:off x="6187114" y="2030750"/>
              <a:ext cx="2853044" cy="4398659"/>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lang="zh-CN" altLang="en-US" noProof="0" dirty="0">
                  <a:ln>
                    <a:noFill/>
                  </a:ln>
                  <a:solidFill>
                    <a:prstClr val="white">
                      <a:alpha val="70000"/>
                    </a:prstClr>
                  </a:solidFill>
                  <a:effectLst/>
                  <a:uLnTx/>
                  <a:uFillTx/>
                  <a:latin typeface="Arial" panose="020B0604020202020204"/>
                  <a:ea typeface="微软雅黑" panose="020B0503020204020204" charset="-122"/>
                  <a:sym typeface="+mn-ea"/>
                </a:rPr>
                <a:t>采用三元组形式表示知识，用BIO方式对待训练文本进行实体命名标记，每行一个字符，并按19:5的比例分别设置训练数据与验证数据，且为测试训练所得模型的准确程度设置了较训练数据75%的测试数据。再分别调节学习率、迭代次数、阻尼系数等参数后对标记文本进行训练。实验结果用held-out方法进行评估。</a:t>
              </a:r>
            </a:p>
          </p:txBody>
        </p:sp>
        <p:sp>
          <p:nvSpPr>
            <p:cNvPr id="67" name="矩形 66"/>
            <p:cNvSpPr/>
            <p:nvPr/>
          </p:nvSpPr>
          <p:spPr>
            <a:xfrm>
              <a:off x="7094036" y="1586865"/>
              <a:ext cx="2241974" cy="570302"/>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实际操作</a:t>
              </a:r>
            </a:p>
          </p:txBody>
        </p:sp>
      </p:grpSp>
      <p:pic>
        <p:nvPicPr>
          <p:cNvPr id="3" name="图片 2">
            <a:extLst>
              <a:ext uri="{FF2B5EF4-FFF2-40B4-BE49-F238E27FC236}">
                <a16:creationId xmlns:a16="http://schemas.microsoft.com/office/drawing/2014/main" id="{34A6726E-4F74-44C4-B7A0-FF990C4756A8}"/>
              </a:ext>
            </a:extLst>
          </p:cNvPr>
          <p:cNvPicPr>
            <a:picLocks noChangeAspect="1"/>
          </p:cNvPicPr>
          <p:nvPr/>
        </p:nvPicPr>
        <p:blipFill>
          <a:blip r:embed="rId47">
            <a:extLst>
              <a:ext uri="{28A0092B-C50C-407E-A947-70E740481C1C}">
                <a14:useLocalDpi xmlns:a14="http://schemas.microsoft.com/office/drawing/2010/main" val="0"/>
              </a:ext>
            </a:extLst>
          </a:blip>
          <a:stretch>
            <a:fillRect/>
          </a:stretch>
        </p:blipFill>
        <p:spPr>
          <a:xfrm>
            <a:off x="2367877" y="5014622"/>
            <a:ext cx="6965284" cy="1516511"/>
          </a:xfrm>
          <a:prstGeom prst="rect">
            <a:avLst/>
          </a:prstGeom>
        </p:spPr>
      </p:pic>
      <p:pic>
        <p:nvPicPr>
          <p:cNvPr id="5" name="图片 4">
            <a:extLst>
              <a:ext uri="{FF2B5EF4-FFF2-40B4-BE49-F238E27FC236}">
                <a16:creationId xmlns:a16="http://schemas.microsoft.com/office/drawing/2014/main" id="{AA2B931E-EBF2-4202-BCC7-E63CEC50FE70}"/>
              </a:ext>
            </a:extLst>
          </p:cNvPr>
          <p:cNvPicPr>
            <a:picLocks noChangeAspect="1"/>
          </p:cNvPicPr>
          <p:nvPr/>
        </p:nvPicPr>
        <p:blipFill>
          <a:blip r:embed="rId48">
            <a:extLst>
              <a:ext uri="{28A0092B-C50C-407E-A947-70E740481C1C}">
                <a14:useLocalDpi xmlns:a14="http://schemas.microsoft.com/office/drawing/2010/main" val="0"/>
              </a:ext>
            </a:extLst>
          </a:blip>
          <a:stretch>
            <a:fillRect/>
          </a:stretch>
        </p:blipFill>
        <p:spPr>
          <a:xfrm>
            <a:off x="1589079" y="849068"/>
            <a:ext cx="8572500" cy="4152900"/>
          </a:xfrm>
          <a:prstGeom prst="rect">
            <a:avLst/>
          </a:prstGeom>
        </p:spPr>
      </p:pic>
      <p:pic>
        <p:nvPicPr>
          <p:cNvPr id="9" name="图片 8">
            <a:extLst>
              <a:ext uri="{FF2B5EF4-FFF2-40B4-BE49-F238E27FC236}">
                <a16:creationId xmlns:a16="http://schemas.microsoft.com/office/drawing/2014/main" id="{EC7A2725-94DD-4DC3-8B8D-DBBF3E0CFD56}"/>
              </a:ext>
            </a:extLst>
          </p:cNvPr>
          <p:cNvPicPr>
            <a:picLocks noChangeAspect="1"/>
          </p:cNvPicPr>
          <p:nvPr/>
        </p:nvPicPr>
        <p:blipFill>
          <a:blip r:embed="rId49">
            <a:extLst>
              <a:ext uri="{28A0092B-C50C-407E-A947-70E740481C1C}">
                <a14:useLocalDpi xmlns:a14="http://schemas.microsoft.com/office/drawing/2010/main" val="0"/>
              </a:ext>
            </a:extLst>
          </a:blip>
          <a:stretch>
            <a:fillRect/>
          </a:stretch>
        </p:blipFill>
        <p:spPr>
          <a:xfrm>
            <a:off x="4312765" y="1344749"/>
            <a:ext cx="3566469" cy="416850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60000">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14:bounceEnd="60000">
                                          <p:cBhvr additive="base">
                                            <p:cTn id="7" dur="1000" fill="hold"/>
                                            <p:tgtEl>
                                              <p:spTgt spid="62"/>
                                            </p:tgtEl>
                                            <p:attrNameLst>
                                              <p:attrName>ppt_x</p:attrName>
                                            </p:attrNameLst>
                                          </p:cBhvr>
                                          <p:tavLst>
                                            <p:tav tm="0">
                                              <p:val>
                                                <p:strVal val="1+#ppt_w/2"/>
                                              </p:val>
                                            </p:tav>
                                            <p:tav tm="100000">
                                              <p:val>
                                                <p:strVal val="#ppt_x"/>
                                              </p:val>
                                            </p:tav>
                                          </p:tavLst>
                                        </p:anim>
                                        <p:anim calcmode="lin" valueType="num" p14:bounceEnd="60000">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60000">
                                      <p:stCondLst>
                                        <p:cond delay="250"/>
                                      </p:stCondLst>
                                      <p:childTnLst>
                                        <p:set>
                                          <p:cBhvr>
                                            <p:cTn id="10" dur="1" fill="hold">
                                              <p:stCondLst>
                                                <p:cond delay="0"/>
                                              </p:stCondLst>
                                            </p:cTn>
                                            <p:tgtEl>
                                              <p:spTgt spid="65"/>
                                            </p:tgtEl>
                                            <p:attrNameLst>
                                              <p:attrName>style.visibility</p:attrName>
                                            </p:attrNameLst>
                                          </p:cBhvr>
                                          <p:to>
                                            <p:strVal val="visible"/>
                                          </p:to>
                                        </p:set>
                                        <p:anim calcmode="lin" valueType="num" p14:bounceEnd="60000">
                                          <p:cBhvr additive="base">
                                            <p:cTn id="11" dur="1000" fill="hold"/>
                                            <p:tgtEl>
                                              <p:spTgt spid="65"/>
                                            </p:tgtEl>
                                            <p:attrNameLst>
                                              <p:attrName>ppt_x</p:attrName>
                                            </p:attrNameLst>
                                          </p:cBhvr>
                                          <p:tavLst>
                                            <p:tav tm="0">
                                              <p:val>
                                                <p:strVal val="1+#ppt_w/2"/>
                                              </p:val>
                                            </p:tav>
                                            <p:tav tm="100000">
                                              <p:val>
                                                <p:strVal val="#ppt_x"/>
                                              </p:val>
                                            </p:tav>
                                          </p:tavLst>
                                        </p:anim>
                                        <p:anim calcmode="lin" valueType="num" p14:bounceEnd="60000">
                                          <p:cBhvr additive="base">
                                            <p:cTn id="12" dur="10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1000" fill="hold"/>
                                            <p:tgtEl>
                                              <p:spTgt spid="62"/>
                                            </p:tgtEl>
                                            <p:attrNameLst>
                                              <p:attrName>ppt_x</p:attrName>
                                            </p:attrNameLst>
                                          </p:cBhvr>
                                          <p:tavLst>
                                            <p:tav tm="0">
                                              <p:val>
                                                <p:strVal val="1+#ppt_w/2"/>
                                              </p:val>
                                            </p:tav>
                                            <p:tav tm="100000">
                                              <p:val>
                                                <p:strVal val="#ppt_x"/>
                                              </p:val>
                                            </p:tav>
                                          </p:tavLst>
                                        </p:anim>
                                        <p:anim calcmode="lin" valueType="num">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65"/>
                                            </p:tgtEl>
                                            <p:attrNameLst>
                                              <p:attrName>style.visibility</p:attrName>
                                            </p:attrNameLst>
                                          </p:cBhvr>
                                          <p:to>
                                            <p:strVal val="visible"/>
                                          </p:to>
                                        </p:set>
                                        <p:anim calcmode="lin" valueType="num">
                                          <p:cBhvr additive="base">
                                            <p:cTn id="11" dur="1000" fill="hold"/>
                                            <p:tgtEl>
                                              <p:spTgt spid="65"/>
                                            </p:tgtEl>
                                            <p:attrNameLst>
                                              <p:attrName>ppt_x</p:attrName>
                                            </p:attrNameLst>
                                          </p:cBhvr>
                                          <p:tavLst>
                                            <p:tav tm="0">
                                              <p:val>
                                                <p:strVal val="1+#ppt_w/2"/>
                                              </p:val>
                                            </p:tav>
                                            <p:tav tm="100000">
                                              <p:val>
                                                <p:strVal val="#ppt_x"/>
                                              </p:val>
                                            </p:tav>
                                          </p:tavLst>
                                        </p:anim>
                                        <p:anim calcmode="lin" valueType="num">
                                          <p:cBhvr additive="base">
                                            <p:cTn id="12" dur="10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ppt_x"/>
                                              </p:val>
                                            </p:tav>
                                            <p:tav tm="100000">
                                              <p:val>
                                                <p:strVal val="#ppt_x"/>
                                              </p:val>
                                            </p:tav>
                                          </p:tavLst>
                                        </p:anim>
                                        <p:anim calcmode="lin" valueType="num">
                                          <p:cBhvr additive="base">
                                            <p:cTn id="3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rot="8003922">
            <a:off x="-36631" y="-948594"/>
            <a:ext cx="2102871" cy="1897188"/>
            <a:chOff x="7616187" y="2561938"/>
            <a:chExt cx="3281674" cy="2960688"/>
          </a:xfrm>
        </p:grpSpPr>
        <p:sp>
          <p:nvSpPr>
            <p:cNvPr id="15"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4"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7"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8"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9"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2"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3"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4"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5"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6"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7"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8"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9" name="组合 58"/>
          <p:cNvGrpSpPr/>
          <p:nvPr/>
        </p:nvGrpSpPr>
        <p:grpSpPr>
          <a:xfrm>
            <a:off x="1999243" y="375968"/>
            <a:ext cx="2400300" cy="735274"/>
            <a:chOff x="1999243" y="375968"/>
            <a:chExt cx="2400300" cy="735274"/>
          </a:xfrm>
        </p:grpSpPr>
        <p:sp>
          <p:nvSpPr>
            <p:cNvPr id="60" name="文本框 59"/>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03</a:t>
              </a:r>
            </a:p>
          </p:txBody>
        </p:sp>
        <p:sp>
          <p:nvSpPr>
            <p:cNvPr id="61" name="文本框 60"/>
            <p:cNvSpPr txBox="1"/>
            <p:nvPr/>
          </p:nvSpPr>
          <p:spPr>
            <a:xfrm>
              <a:off x="1999243" y="804537"/>
              <a:ext cx="24003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完成情况</a:t>
              </a:r>
              <a:r>
                <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a:t>
              </a: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知识图谱可视化</a:t>
              </a:r>
            </a:p>
          </p:txBody>
        </p:sp>
      </p:grpSp>
      <p:grpSp>
        <p:nvGrpSpPr>
          <p:cNvPr id="62" name="组合 61"/>
          <p:cNvGrpSpPr/>
          <p:nvPr/>
        </p:nvGrpSpPr>
        <p:grpSpPr>
          <a:xfrm>
            <a:off x="1420819" y="1390946"/>
            <a:ext cx="2853044" cy="3422573"/>
            <a:chOff x="6187114" y="1663501"/>
            <a:chExt cx="2853044" cy="3422573"/>
          </a:xfrm>
        </p:grpSpPr>
        <p:sp>
          <p:nvSpPr>
            <p:cNvPr id="63" name="矩形 62"/>
            <p:cNvSpPr/>
            <p:nvPr/>
          </p:nvSpPr>
          <p:spPr>
            <a:xfrm>
              <a:off x="6187114" y="2030750"/>
              <a:ext cx="2853044" cy="3055324"/>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lang="zh-CN" altLang="en-US" noProof="0" dirty="0">
                  <a:ln>
                    <a:noFill/>
                  </a:ln>
                  <a:solidFill>
                    <a:prstClr val="white">
                      <a:alpha val="70000"/>
                    </a:prstClr>
                  </a:solidFill>
                  <a:effectLst/>
                  <a:uLnTx/>
                  <a:uFillTx/>
                  <a:latin typeface="Arial" panose="020B0604020202020204"/>
                  <a:ea typeface="微软雅黑" panose="020B0503020204020204" charset="-122"/>
                </a:rPr>
                <a:t>amCharts 4是一个基于TypeScript开源的可视化框架，具有图表种类丰富、图形效果炫丽、动画或静态呈现、与平台无关等特点，适用于各个行业的可视化需求场景，因此团队将其作为知识图谱的可视化工具</a:t>
              </a:r>
            </a:p>
          </p:txBody>
        </p:sp>
        <p:sp>
          <p:nvSpPr>
            <p:cNvPr id="64" name="矩形 63"/>
            <p:cNvSpPr/>
            <p:nvPr/>
          </p:nvSpPr>
          <p:spPr>
            <a:xfrm>
              <a:off x="6753394" y="1663501"/>
              <a:ext cx="2241974" cy="396134"/>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工具选择</a:t>
              </a:r>
            </a:p>
          </p:txBody>
        </p:sp>
      </p:grpSp>
      <p:grpSp>
        <p:nvGrpSpPr>
          <p:cNvPr id="65" name="组合 64"/>
          <p:cNvGrpSpPr/>
          <p:nvPr/>
        </p:nvGrpSpPr>
        <p:grpSpPr>
          <a:xfrm>
            <a:off x="7771262" y="1325018"/>
            <a:ext cx="3914777" cy="3916286"/>
            <a:chOff x="6187114" y="1579278"/>
            <a:chExt cx="2962866" cy="5168789"/>
          </a:xfrm>
        </p:grpSpPr>
        <p:sp>
          <p:nvSpPr>
            <p:cNvPr id="66" name="矩形 65"/>
            <p:cNvSpPr/>
            <p:nvPr/>
          </p:nvSpPr>
          <p:spPr>
            <a:xfrm>
              <a:off x="6187114" y="2030750"/>
              <a:ext cx="2853044" cy="4717317"/>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lang="zh-CN" altLang="en-US" noProof="0" dirty="0">
                  <a:ln>
                    <a:noFill/>
                  </a:ln>
                  <a:solidFill>
                    <a:prstClr val="white">
                      <a:alpha val="70000"/>
                    </a:prstClr>
                  </a:solidFill>
                  <a:effectLst/>
                  <a:uLnTx/>
                  <a:uFillTx/>
                  <a:latin typeface="Arial" panose="020B0604020202020204"/>
                  <a:ea typeface="微软雅黑" panose="020B0503020204020204" charset="-122"/>
                  <a:sym typeface="+mn-ea"/>
                </a:rPr>
                <a:t>通过PHP编程实现从服务器端查找相应的原始三元组数据并使用相应API转换为json格式返回给前端。前端在接收到PHP返回的原始三元组数据后，需要对原始三元组数据进行预处理，将原始的json数据转化为amCharts可识别的特定格式json数组，并最终作为amCharts的数据源加载，渲染到指定的SVG画布上，最终形成可操作的力导向图谱</a:t>
              </a:r>
            </a:p>
          </p:txBody>
        </p:sp>
        <p:sp>
          <p:nvSpPr>
            <p:cNvPr id="67" name="矩形 66"/>
            <p:cNvSpPr/>
            <p:nvPr/>
          </p:nvSpPr>
          <p:spPr>
            <a:xfrm>
              <a:off x="6908006" y="1579278"/>
              <a:ext cx="2241974" cy="396134"/>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实际操作</a:t>
              </a:r>
            </a:p>
          </p:txBody>
        </p:sp>
      </p:grpSp>
      <p:pic>
        <p:nvPicPr>
          <p:cNvPr id="9" name="Picture 8">
            <a:extLst>
              <a:ext uri="{FF2B5EF4-FFF2-40B4-BE49-F238E27FC236}">
                <a16:creationId xmlns:a16="http://schemas.microsoft.com/office/drawing/2014/main" id="{968997FF-9155-43B8-95CA-A07F78A97BED}"/>
              </a:ext>
            </a:extLst>
          </p:cNvPr>
          <p:cNvPicPr>
            <a:picLocks noChangeAspect="1"/>
          </p:cNvPicPr>
          <p:nvPr/>
        </p:nvPicPr>
        <p:blipFill>
          <a:blip r:embed="rId47">
            <a:extLst>
              <a:ext uri="{28A0092B-C50C-407E-A947-70E740481C1C}">
                <a14:useLocalDpi xmlns:a14="http://schemas.microsoft.com/office/drawing/2010/main" val="0"/>
              </a:ext>
            </a:extLst>
          </a:blip>
          <a:stretch>
            <a:fillRect/>
          </a:stretch>
        </p:blipFill>
        <p:spPr>
          <a:xfrm>
            <a:off x="4712862" y="1892"/>
            <a:ext cx="2766275" cy="6854216"/>
          </a:xfrm>
          <a:prstGeom prst="rect">
            <a:avLst/>
          </a:prstGeom>
        </p:spPr>
      </p:pic>
      <p:pic>
        <p:nvPicPr>
          <p:cNvPr id="11" name="Picture 10">
            <a:extLst>
              <a:ext uri="{FF2B5EF4-FFF2-40B4-BE49-F238E27FC236}">
                <a16:creationId xmlns:a16="http://schemas.microsoft.com/office/drawing/2014/main" id="{FBB40392-D118-4AFA-910C-CD3F45B5D8E0}"/>
              </a:ext>
            </a:extLst>
          </p:cNvPr>
          <p:cNvPicPr>
            <a:picLocks noChangeAspect="1"/>
          </p:cNvPicPr>
          <p:nvPr/>
        </p:nvPicPr>
        <p:blipFill>
          <a:blip r:embed="rId48">
            <a:extLst>
              <a:ext uri="{28A0092B-C50C-407E-A947-70E740481C1C}">
                <a14:useLocalDpi xmlns:a14="http://schemas.microsoft.com/office/drawing/2010/main" val="0"/>
              </a:ext>
            </a:extLst>
          </a:blip>
          <a:stretch>
            <a:fillRect/>
          </a:stretch>
        </p:blipFill>
        <p:spPr>
          <a:xfrm>
            <a:off x="163876" y="155574"/>
            <a:ext cx="11864248" cy="6546852"/>
          </a:xfrm>
          <a:prstGeom prst="rect">
            <a:avLst/>
          </a:prstGeom>
        </p:spPr>
      </p:pic>
      <p:pic>
        <p:nvPicPr>
          <p:cNvPr id="13" name="Picture 12">
            <a:extLst>
              <a:ext uri="{FF2B5EF4-FFF2-40B4-BE49-F238E27FC236}">
                <a16:creationId xmlns:a16="http://schemas.microsoft.com/office/drawing/2014/main" id="{BB4D389C-F656-4F17-92E2-11BB98BD9308}"/>
              </a:ext>
            </a:extLst>
          </p:cNvPr>
          <p:cNvPicPr>
            <a:picLocks noChangeAspect="1"/>
          </p:cNvPicPr>
          <p:nvPr/>
        </p:nvPicPr>
        <p:blipFill>
          <a:blip r:embed="rId49">
            <a:extLst>
              <a:ext uri="{28A0092B-C50C-407E-A947-70E740481C1C}">
                <a14:useLocalDpi xmlns:a14="http://schemas.microsoft.com/office/drawing/2010/main" val="0"/>
              </a:ext>
            </a:extLst>
          </a:blip>
          <a:stretch>
            <a:fillRect/>
          </a:stretch>
        </p:blipFill>
        <p:spPr>
          <a:xfrm>
            <a:off x="1581592" y="428359"/>
            <a:ext cx="9028815" cy="600128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60000">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14:bounceEnd="60000">
                                          <p:cBhvr additive="base">
                                            <p:cTn id="7" dur="1000" fill="hold"/>
                                            <p:tgtEl>
                                              <p:spTgt spid="62"/>
                                            </p:tgtEl>
                                            <p:attrNameLst>
                                              <p:attrName>ppt_x</p:attrName>
                                            </p:attrNameLst>
                                          </p:cBhvr>
                                          <p:tavLst>
                                            <p:tav tm="0">
                                              <p:val>
                                                <p:strVal val="1+#ppt_w/2"/>
                                              </p:val>
                                            </p:tav>
                                            <p:tav tm="100000">
                                              <p:val>
                                                <p:strVal val="#ppt_x"/>
                                              </p:val>
                                            </p:tav>
                                          </p:tavLst>
                                        </p:anim>
                                        <p:anim calcmode="lin" valueType="num" p14:bounceEnd="60000">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60000">
                                      <p:stCondLst>
                                        <p:cond delay="250"/>
                                      </p:stCondLst>
                                      <p:childTnLst>
                                        <p:set>
                                          <p:cBhvr>
                                            <p:cTn id="10" dur="1" fill="hold">
                                              <p:stCondLst>
                                                <p:cond delay="0"/>
                                              </p:stCondLst>
                                            </p:cTn>
                                            <p:tgtEl>
                                              <p:spTgt spid="65"/>
                                            </p:tgtEl>
                                            <p:attrNameLst>
                                              <p:attrName>style.visibility</p:attrName>
                                            </p:attrNameLst>
                                          </p:cBhvr>
                                          <p:to>
                                            <p:strVal val="visible"/>
                                          </p:to>
                                        </p:set>
                                        <p:anim calcmode="lin" valueType="num" p14:bounceEnd="60000">
                                          <p:cBhvr additive="base">
                                            <p:cTn id="11" dur="1000" fill="hold"/>
                                            <p:tgtEl>
                                              <p:spTgt spid="65"/>
                                            </p:tgtEl>
                                            <p:attrNameLst>
                                              <p:attrName>ppt_x</p:attrName>
                                            </p:attrNameLst>
                                          </p:cBhvr>
                                          <p:tavLst>
                                            <p:tav tm="0">
                                              <p:val>
                                                <p:strVal val="1+#ppt_w/2"/>
                                              </p:val>
                                            </p:tav>
                                            <p:tav tm="100000">
                                              <p:val>
                                                <p:strVal val="#ppt_x"/>
                                              </p:val>
                                            </p:tav>
                                          </p:tavLst>
                                        </p:anim>
                                        <p:anim calcmode="lin" valueType="num" p14:bounceEnd="60000">
                                          <p:cBhvr additive="base">
                                            <p:cTn id="12" dur="10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ppt_x"/>
                                              </p:val>
                                            </p:tav>
                                            <p:tav tm="100000">
                                              <p:val>
                                                <p:strVal val="#ppt_x"/>
                                              </p:val>
                                            </p:tav>
                                          </p:tavLst>
                                        </p:anim>
                                        <p:anim calcmode="lin" valueType="num">
                                          <p:cBhvr additive="base">
                                            <p:cTn id="3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1000" fill="hold"/>
                                            <p:tgtEl>
                                              <p:spTgt spid="62"/>
                                            </p:tgtEl>
                                            <p:attrNameLst>
                                              <p:attrName>ppt_x</p:attrName>
                                            </p:attrNameLst>
                                          </p:cBhvr>
                                          <p:tavLst>
                                            <p:tav tm="0">
                                              <p:val>
                                                <p:strVal val="1+#ppt_w/2"/>
                                              </p:val>
                                            </p:tav>
                                            <p:tav tm="100000">
                                              <p:val>
                                                <p:strVal val="#ppt_x"/>
                                              </p:val>
                                            </p:tav>
                                          </p:tavLst>
                                        </p:anim>
                                        <p:anim calcmode="lin" valueType="num">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65"/>
                                            </p:tgtEl>
                                            <p:attrNameLst>
                                              <p:attrName>style.visibility</p:attrName>
                                            </p:attrNameLst>
                                          </p:cBhvr>
                                          <p:to>
                                            <p:strVal val="visible"/>
                                          </p:to>
                                        </p:set>
                                        <p:anim calcmode="lin" valueType="num">
                                          <p:cBhvr additive="base">
                                            <p:cTn id="11" dur="1000" fill="hold"/>
                                            <p:tgtEl>
                                              <p:spTgt spid="65"/>
                                            </p:tgtEl>
                                            <p:attrNameLst>
                                              <p:attrName>ppt_x</p:attrName>
                                            </p:attrNameLst>
                                          </p:cBhvr>
                                          <p:tavLst>
                                            <p:tav tm="0">
                                              <p:val>
                                                <p:strVal val="1+#ppt_w/2"/>
                                              </p:val>
                                            </p:tav>
                                            <p:tav tm="100000">
                                              <p:val>
                                                <p:strVal val="#ppt_x"/>
                                              </p:val>
                                            </p:tav>
                                          </p:tavLst>
                                        </p:anim>
                                        <p:anim calcmode="lin" valueType="num">
                                          <p:cBhvr additive="base">
                                            <p:cTn id="12" dur="10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ppt_x"/>
                                              </p:val>
                                            </p:tav>
                                            <p:tav tm="100000">
                                              <p:val>
                                                <p:strVal val="#ppt_x"/>
                                              </p:val>
                                            </p:tav>
                                          </p:tavLst>
                                        </p:anim>
                                        <p:anim calcmode="lin" valueType="num">
                                          <p:cBhvr additive="base">
                                            <p:cTn id="3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rot="8003922">
            <a:off x="-36631" y="-948594"/>
            <a:ext cx="2102871" cy="1897188"/>
            <a:chOff x="7616187" y="2561938"/>
            <a:chExt cx="3281674" cy="2960688"/>
          </a:xfrm>
        </p:grpSpPr>
        <p:sp>
          <p:nvSpPr>
            <p:cNvPr id="15" name="PA_椭圆 18"/>
            <p:cNvSpPr/>
            <p:nvPr>
              <p:custDataLst>
                <p:tags r:id="rId2"/>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19"/>
            <p:cNvSpPr/>
            <p:nvPr>
              <p:custDataLst>
                <p:tags r:id="rId3"/>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0"/>
            <p:cNvSpPr/>
            <p:nvPr>
              <p:custDataLst>
                <p:tags r:id="rId4"/>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1"/>
            <p:cNvSpPr/>
            <p:nvPr>
              <p:custDataLst>
                <p:tags r:id="rId5"/>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2"/>
            <p:cNvSpPr/>
            <p:nvPr>
              <p:custDataLst>
                <p:tags r:id="rId6"/>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23"/>
            <p:cNvSpPr/>
            <p:nvPr>
              <p:custDataLst>
                <p:tags r:id="rId7"/>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24"/>
            <p:cNvSpPr/>
            <p:nvPr>
              <p:custDataLst>
                <p:tags r:id="rId8"/>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椭圆 25"/>
            <p:cNvSpPr/>
            <p:nvPr>
              <p:custDataLst>
                <p:tags r:id="rId9"/>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PA_椭圆 26"/>
            <p:cNvSpPr/>
            <p:nvPr>
              <p:custDataLst>
                <p:tags r:id="rId10"/>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4" name="PA_椭圆 27"/>
            <p:cNvSpPr/>
            <p:nvPr>
              <p:custDataLst>
                <p:tags r:id="rId11"/>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PA_椭圆 28"/>
            <p:cNvSpPr/>
            <p:nvPr>
              <p:custDataLst>
                <p:tags r:id="rId12"/>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PA_椭圆 29"/>
            <p:cNvSpPr/>
            <p:nvPr>
              <p:custDataLst>
                <p:tags r:id="rId13"/>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7" name="PA_椭圆 30"/>
            <p:cNvSpPr/>
            <p:nvPr>
              <p:custDataLst>
                <p:tags r:id="rId14"/>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8" name="PA_椭圆 31"/>
            <p:cNvSpPr/>
            <p:nvPr>
              <p:custDataLst>
                <p:tags r:id="rId15"/>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9" name="PA_任意多边形 32"/>
            <p:cNvSpPr/>
            <p:nvPr>
              <p:custDataLst>
                <p:tags r:id="rId16"/>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33"/>
            <p:cNvSpPr/>
            <p:nvPr>
              <p:custDataLst>
                <p:tags r:id="rId17"/>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34"/>
            <p:cNvSpPr/>
            <p:nvPr>
              <p:custDataLst>
                <p:tags r:id="rId18"/>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35"/>
            <p:cNvSpPr/>
            <p:nvPr>
              <p:custDataLst>
                <p:tags r:id="rId19"/>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36"/>
            <p:cNvSpPr/>
            <p:nvPr>
              <p:custDataLst>
                <p:tags r:id="rId20"/>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37"/>
            <p:cNvSpPr/>
            <p:nvPr>
              <p:custDataLst>
                <p:tags r:id="rId21"/>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38"/>
            <p:cNvSpPr/>
            <p:nvPr>
              <p:custDataLst>
                <p:tags r:id="rId22"/>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39"/>
            <p:cNvSpPr/>
            <p:nvPr>
              <p:custDataLst>
                <p:tags r:id="rId23"/>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0"/>
            <p:cNvSpPr/>
            <p:nvPr>
              <p:custDataLst>
                <p:tags r:id="rId24"/>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1"/>
            <p:cNvSpPr/>
            <p:nvPr>
              <p:custDataLst>
                <p:tags r:id="rId25"/>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2"/>
            <p:cNvSpPr/>
            <p:nvPr>
              <p:custDataLst>
                <p:tags r:id="rId26"/>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43"/>
            <p:cNvSpPr/>
            <p:nvPr>
              <p:custDataLst>
                <p:tags r:id="rId27"/>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44"/>
            <p:cNvSpPr/>
            <p:nvPr>
              <p:custDataLst>
                <p:tags r:id="rId28"/>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45"/>
            <p:cNvSpPr/>
            <p:nvPr>
              <p:custDataLst>
                <p:tags r:id="rId29"/>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46"/>
            <p:cNvSpPr/>
            <p:nvPr>
              <p:custDataLst>
                <p:tags r:id="rId30"/>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47"/>
            <p:cNvSpPr/>
            <p:nvPr>
              <p:custDataLst>
                <p:tags r:id="rId31"/>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48"/>
            <p:cNvSpPr/>
            <p:nvPr>
              <p:custDataLst>
                <p:tags r:id="rId32"/>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49"/>
            <p:cNvSpPr/>
            <p:nvPr>
              <p:custDataLst>
                <p:tags r:id="rId33"/>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0"/>
            <p:cNvSpPr/>
            <p:nvPr>
              <p:custDataLst>
                <p:tags r:id="rId34"/>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1"/>
            <p:cNvSpPr/>
            <p:nvPr>
              <p:custDataLst>
                <p:tags r:id="rId35"/>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2"/>
            <p:cNvSpPr/>
            <p:nvPr>
              <p:custDataLst>
                <p:tags r:id="rId36"/>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53"/>
            <p:cNvSpPr/>
            <p:nvPr>
              <p:custDataLst>
                <p:tags r:id="rId37"/>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54"/>
            <p:cNvSpPr/>
            <p:nvPr>
              <p:custDataLst>
                <p:tags r:id="rId38"/>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2" name="PA_任意多边形 55"/>
            <p:cNvSpPr/>
            <p:nvPr>
              <p:custDataLst>
                <p:tags r:id="rId39"/>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3" name="PA_任意多边形 56"/>
            <p:cNvSpPr/>
            <p:nvPr>
              <p:custDataLst>
                <p:tags r:id="rId40"/>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4" name="PA_任意多边形 57"/>
            <p:cNvSpPr/>
            <p:nvPr>
              <p:custDataLst>
                <p:tags r:id="rId41"/>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5" name="PA_任意多边形 58"/>
            <p:cNvSpPr/>
            <p:nvPr>
              <p:custDataLst>
                <p:tags r:id="rId42"/>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6" name="PA_任意多边形 59"/>
            <p:cNvSpPr/>
            <p:nvPr>
              <p:custDataLst>
                <p:tags r:id="rId43"/>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7" name="PA_任意多边形 60"/>
            <p:cNvSpPr/>
            <p:nvPr>
              <p:custDataLst>
                <p:tags r:id="rId44"/>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8" name="PA_任意多边形 61"/>
            <p:cNvSpPr/>
            <p:nvPr>
              <p:custDataLst>
                <p:tags r:id="rId45"/>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9" name="组合 58"/>
          <p:cNvGrpSpPr/>
          <p:nvPr/>
        </p:nvGrpSpPr>
        <p:grpSpPr>
          <a:xfrm>
            <a:off x="1915451" y="209183"/>
            <a:ext cx="1866900" cy="735274"/>
            <a:chOff x="1999243" y="375968"/>
            <a:chExt cx="1866900" cy="735274"/>
          </a:xfrm>
        </p:grpSpPr>
        <p:sp>
          <p:nvSpPr>
            <p:cNvPr id="60" name="文本框 59"/>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03</a:t>
              </a:r>
            </a:p>
          </p:txBody>
        </p:sp>
        <p:sp>
          <p:nvSpPr>
            <p:cNvPr id="61" name="文本框 60"/>
            <p:cNvSpPr txBox="1"/>
            <p:nvPr/>
          </p:nvSpPr>
          <p:spPr>
            <a:xfrm>
              <a:off x="1999243" y="804537"/>
              <a:ext cx="18669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完成情况</a:t>
              </a:r>
              <a:r>
                <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a:t>
              </a: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成员分工</a:t>
              </a:r>
            </a:p>
          </p:txBody>
        </p:sp>
      </p:grpSp>
      <p:graphicFrame>
        <p:nvGraphicFramePr>
          <p:cNvPr id="68" name="表格 67"/>
          <p:cNvGraphicFramePr>
            <a:graphicFrameLocks noGrp="1"/>
          </p:cNvGraphicFramePr>
          <p:nvPr>
            <p:custDataLst>
              <p:tags r:id="rId1"/>
            </p:custDataLst>
            <p:extLst>
              <p:ext uri="{D42A27DB-BD31-4B8C-83A1-F6EECF244321}">
                <p14:modId xmlns:p14="http://schemas.microsoft.com/office/powerpoint/2010/main" val="878203124"/>
              </p:ext>
            </p:extLst>
          </p:nvPr>
        </p:nvGraphicFramePr>
        <p:xfrm>
          <a:off x="1046474" y="1527144"/>
          <a:ext cx="10077155" cy="5196350"/>
        </p:xfrm>
        <a:graphic>
          <a:graphicData uri="http://schemas.openxmlformats.org/drawingml/2006/table">
            <a:tbl>
              <a:tblPr/>
              <a:tblGrid>
                <a:gridCol w="1323240">
                  <a:extLst>
                    <a:ext uri="{9D8B030D-6E8A-4147-A177-3AD203B41FA5}">
                      <a16:colId xmlns:a16="http://schemas.microsoft.com/office/drawing/2014/main" val="20000"/>
                    </a:ext>
                  </a:extLst>
                </a:gridCol>
                <a:gridCol w="2807990">
                  <a:extLst>
                    <a:ext uri="{9D8B030D-6E8A-4147-A177-3AD203B41FA5}">
                      <a16:colId xmlns:a16="http://schemas.microsoft.com/office/drawing/2014/main" val="20001"/>
                    </a:ext>
                  </a:extLst>
                </a:gridCol>
                <a:gridCol w="1783546">
                  <a:extLst>
                    <a:ext uri="{9D8B030D-6E8A-4147-A177-3AD203B41FA5}">
                      <a16:colId xmlns:a16="http://schemas.microsoft.com/office/drawing/2014/main" val="20002"/>
                    </a:ext>
                  </a:extLst>
                </a:gridCol>
                <a:gridCol w="2082342">
                  <a:extLst>
                    <a:ext uri="{9D8B030D-6E8A-4147-A177-3AD203B41FA5}">
                      <a16:colId xmlns:a16="http://schemas.microsoft.com/office/drawing/2014/main" val="20003"/>
                    </a:ext>
                  </a:extLst>
                </a:gridCol>
                <a:gridCol w="2080037">
                  <a:extLst>
                    <a:ext uri="{9D8B030D-6E8A-4147-A177-3AD203B41FA5}">
                      <a16:colId xmlns:a16="http://schemas.microsoft.com/office/drawing/2014/main" val="20004"/>
                    </a:ext>
                  </a:extLst>
                </a:gridCol>
              </a:tblGrid>
              <a:tr h="489036">
                <a:tc gridSpan="5">
                  <a:txBody>
                    <a:bodyPr/>
                    <a:lstStyle/>
                    <a:p>
                      <a:pPr marR="0" algn="ctr" defTabSz="685800" eaLnBrk="1" fontAlgn="auto" hangingPunct="1">
                        <a:spcBef>
                          <a:spcPts val="0"/>
                        </a:spcBef>
                        <a:spcAft>
                          <a:spcPts val="0"/>
                        </a:spcAft>
                        <a:buClrTx/>
                        <a:buSzTx/>
                        <a:buFontTx/>
                        <a:buNone/>
                        <a:defRPr/>
                      </a:pPr>
                      <a:r>
                        <a:rPr kumimoji="0" lang="zh-CN" altLang="en-US" sz="1800" kern="1200" cap="none" spc="0" normalizeH="0" baseline="0"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成员分工</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hMerge="1">
                  <a:txBody>
                    <a:bodyPr/>
                    <a:lstStyle/>
                    <a:p>
                      <a:endParaRPr lang="zh-CN"/>
                    </a:p>
                  </a:txBody>
                  <a:tcPr/>
                </a:tc>
                <a:tc hMerge="1">
                  <a:txBody>
                    <a:bodyPr/>
                    <a:lstStyle/>
                    <a:p>
                      <a:endParaRPr lang="zh-CN"/>
                    </a:p>
                  </a:txBody>
                  <a:tcPr/>
                </a:tc>
                <a:tc hMerge="1">
                  <a:txBody>
                    <a:bodyPr/>
                    <a:lstStyle/>
                    <a:p>
                      <a:endParaRPr lang="zh-CN"/>
                    </a:p>
                  </a:txBody>
                  <a:tcPr>
                    <a:lnL w="12700" cap="flat" cmpd="sng" algn="ctr">
                      <a:solidFill>
                        <a:schemeClr val="tx1"/>
                      </a:solidFill>
                      <a:prstDash val="solid"/>
                      <a:round/>
                      <a:headEnd type="none" w="med" len="med"/>
                      <a:tailEnd type="none" w="med" len="med"/>
                    </a:lnL>
                  </a:tcPr>
                </a:tc>
                <a:tc hMerge="1">
                  <a:txBody>
                    <a:bodyPr/>
                    <a:lstStyle/>
                    <a:p>
                      <a:endParaRPr lang="zh-CN"/>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0"/>
                  </a:ext>
                </a:extLst>
              </a:tr>
              <a:tr h="373160">
                <a:tc gridSpan="5">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  时间：</a:t>
                      </a: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2019</a:t>
                      </a: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年</a:t>
                      </a: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4</a:t>
                      </a: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月 </a:t>
                      </a: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 2020</a:t>
                      </a: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年</a:t>
                      </a: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4</a:t>
                      </a: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月</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hMerge="1">
                  <a:txBody>
                    <a:bodyPr/>
                    <a:lstStyle/>
                    <a:p>
                      <a:endParaRPr lang="zh-CN"/>
                    </a:p>
                  </a:txBody>
                  <a:tcPr/>
                </a:tc>
                <a:tc hMerge="1">
                  <a:txBody>
                    <a:bodyPr/>
                    <a:lstStyle/>
                    <a:p>
                      <a:endParaRPr lang="zh-CN"/>
                    </a:p>
                  </a:txBody>
                  <a:tcPr/>
                </a:tc>
                <a:tc hMerge="1">
                  <a:txBody>
                    <a:bodyPr/>
                    <a:lstStyle/>
                    <a:p>
                      <a:endParaRPr lang="zh-CN"/>
                    </a:p>
                  </a:txBody>
                  <a:tcPr>
                    <a:lnL w="12700" cap="flat" cmpd="sng" algn="ctr">
                      <a:solidFill>
                        <a:schemeClr val="tx1"/>
                      </a:solidFill>
                      <a:prstDash val="solid"/>
                      <a:round/>
                      <a:headEnd type="none" w="med" len="med"/>
                      <a:tailEnd type="none" w="med" len="med"/>
                    </a:lnL>
                  </a:tcPr>
                </a:tc>
                <a:tc hMerge="1">
                  <a:txBody>
                    <a:bodyPr/>
                    <a:lstStyle/>
                    <a:p>
                      <a:endParaRPr lang="zh-CN"/>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1"/>
                  </a:ext>
                </a:extLst>
              </a:tr>
              <a:tr h="371851">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序号</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工作任务</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时长</a:t>
                      </a: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a:t>
                      </a: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天</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前序工作</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负责人</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371851">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1</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数据爬取</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7</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无</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周余</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r h="371851">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2</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数据处理</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7</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1</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文华</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r h="569350">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3</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特征提取与文本分类</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14</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2</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文华</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5"/>
                  </a:ext>
                </a:extLst>
              </a:tr>
              <a:tr h="569350">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4</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模型优化与数学解释</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5</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3</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周余、文华</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6"/>
                  </a:ext>
                </a:extLst>
              </a:tr>
              <a:tr h="569350">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5</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术语关键词联想</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5</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4</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刘宏鑫、周余、文华</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7"/>
                  </a:ext>
                </a:extLst>
              </a:tr>
              <a:tr h="371851">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6</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可视化</a:t>
                      </a: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UI</a:t>
                      </a: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设计</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5</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无</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刘宏鑫</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8"/>
                  </a:ext>
                </a:extLst>
              </a:tr>
              <a:tr h="569350">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7</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构建可视化映射函数</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7</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6</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周余</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9"/>
                  </a:ext>
                </a:extLst>
              </a:tr>
              <a:tr h="569350">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8</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利用amCharts 4实现知识图谱可视化</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7</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7</a:t>
                      </a:r>
                      <a:endPar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800" b="0" i="0" u="none" strike="noStrike" dirty="0">
                          <a:solidFill>
                            <a:schemeClr val="tx1">
                              <a:lumMod val="85000"/>
                              <a:lumOff val="15000"/>
                            </a:schemeClr>
                          </a:solidFill>
                          <a:effectLst/>
                          <a:latin typeface="微软雅黑 Light" panose="020B0502040204020203" pitchFamily="34" charset="-122"/>
                          <a:ea typeface="微软雅黑 Light" panose="020B0502040204020203" pitchFamily="34" charset="-122"/>
                          <a:sym typeface="微软雅黑 Light" panose="020B0502040204020203" pitchFamily="34" charset="-122"/>
                        </a:rPr>
                        <a:t>刘宏鑫、周余、文华</a:t>
                      </a: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10"/>
                  </a:ext>
                </a:extLst>
              </a:tr>
            </a:tbl>
          </a:graphicData>
        </a:graphic>
      </p:graphicFrame>
      <p:sp>
        <p:nvSpPr>
          <p:cNvPr id="69" name="文本框 68"/>
          <p:cNvSpPr txBox="1"/>
          <p:nvPr/>
        </p:nvSpPr>
        <p:spPr>
          <a:xfrm>
            <a:off x="1557683" y="801655"/>
            <a:ext cx="8442960" cy="922020"/>
          </a:xfrm>
          <a:prstGeom prst="rect">
            <a:avLst/>
          </a:prstGeom>
          <a:noFill/>
        </p:spPr>
        <p:txBody>
          <a:bodyPr wrap="square" rtlCol="0">
            <a:spAutoFit/>
          </a:bodyPr>
          <a:lstStyle/>
          <a:p>
            <a:endParaRPr lang="zh-CN" altLang="en-US"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endParaRPr>
          </a:p>
          <a:p>
            <a:r>
              <a:rPr lang="zh-CN" altLang="en-US"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   在项目进行期间的技术部分分工如下：</a:t>
            </a:r>
            <a:endParaRPr kumimoji="0" lang="en-US" altLang="zh-CN" kern="1200" cap="none" spc="0" normalizeH="0" baseline="0"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endParaRPr>
          </a:p>
          <a:p>
            <a:endParaRPr kumimoji="0" lang="en-US" altLang="zh-CN" kern="1200" cap="none" spc="0" normalizeH="0" baseline="0"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750"/>
                                        <p:tgtEl>
                                          <p:spTgt spid="68"/>
                                        </p:tgtEl>
                                      </p:cBhvr>
                                    </p:animEffect>
                                    <p:anim calcmode="lin" valueType="num">
                                      <p:cBhvr>
                                        <p:cTn id="8" dur="750" fill="hold"/>
                                        <p:tgtEl>
                                          <p:spTgt spid="68"/>
                                        </p:tgtEl>
                                        <p:attrNameLst>
                                          <p:attrName>ppt_x</p:attrName>
                                        </p:attrNameLst>
                                      </p:cBhvr>
                                      <p:tavLst>
                                        <p:tav tm="0">
                                          <p:val>
                                            <p:strVal val="#ppt_x"/>
                                          </p:val>
                                        </p:tav>
                                        <p:tav tm="100000">
                                          <p:val>
                                            <p:strVal val="#ppt_x"/>
                                          </p:val>
                                        </p:tav>
                                      </p:tavLst>
                                    </p:anim>
                                    <p:anim calcmode="lin" valueType="num">
                                      <p:cBhvr>
                                        <p:cTn id="9" dur="75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rot="8003922">
            <a:off x="-36631" y="-948594"/>
            <a:ext cx="2102871" cy="1897188"/>
            <a:chOff x="7616187" y="2561938"/>
            <a:chExt cx="3281674" cy="2960688"/>
          </a:xfrm>
        </p:grpSpPr>
        <p:sp>
          <p:nvSpPr>
            <p:cNvPr id="15"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4"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7"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8"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9"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2"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3"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4"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5"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6"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7"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8"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9" name="组合 58"/>
          <p:cNvGrpSpPr/>
          <p:nvPr/>
        </p:nvGrpSpPr>
        <p:grpSpPr>
          <a:xfrm>
            <a:off x="1999243" y="375968"/>
            <a:ext cx="1866900" cy="735274"/>
            <a:chOff x="1999243" y="375968"/>
            <a:chExt cx="1866900" cy="735274"/>
          </a:xfrm>
        </p:grpSpPr>
        <p:sp>
          <p:nvSpPr>
            <p:cNvPr id="60" name="文本框 59"/>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03</a:t>
              </a:r>
            </a:p>
          </p:txBody>
        </p:sp>
        <p:sp>
          <p:nvSpPr>
            <p:cNvPr id="61" name="文本框 60"/>
            <p:cNvSpPr txBox="1"/>
            <p:nvPr/>
          </p:nvSpPr>
          <p:spPr>
            <a:xfrm>
              <a:off x="1999243" y="804537"/>
              <a:ext cx="18669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完成情况</a:t>
              </a:r>
              <a:r>
                <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a:t>
              </a: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经费使用</a:t>
              </a:r>
            </a:p>
          </p:txBody>
        </p:sp>
      </p:grpSp>
      <p:sp>
        <p:nvSpPr>
          <p:cNvPr id="69" name="文本框 68"/>
          <p:cNvSpPr txBox="1"/>
          <p:nvPr/>
        </p:nvSpPr>
        <p:spPr>
          <a:xfrm>
            <a:off x="1784985" y="1092835"/>
            <a:ext cx="8442960" cy="922020"/>
          </a:xfrm>
          <a:prstGeom prst="rect">
            <a:avLst/>
          </a:prstGeom>
          <a:noFill/>
        </p:spPr>
        <p:txBody>
          <a:bodyPr wrap="square" rtlCol="0">
            <a:spAutoFit/>
          </a:bodyPr>
          <a:lstStyle/>
          <a:p>
            <a:endParaRPr lang="zh-CN" altLang="en-US"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endParaRPr>
          </a:p>
          <a:p>
            <a:r>
              <a:rPr lang="zh-CN" altLang="en-US"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   在项目进行期间的经费使用情况如下：</a:t>
            </a:r>
            <a:endParaRPr kumimoji="0" lang="en-US" altLang="zh-CN" kern="1200" cap="none" spc="0" normalizeH="0" baseline="0"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endParaRPr>
          </a:p>
          <a:p>
            <a:endParaRPr kumimoji="0" lang="en-US" altLang="zh-CN" kern="1200" cap="none" spc="0" normalizeH="0" baseline="0"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endParaRPr>
          </a:p>
        </p:txBody>
      </p:sp>
      <p:grpSp>
        <p:nvGrpSpPr>
          <p:cNvPr id="2" name="组合 1"/>
          <p:cNvGrpSpPr/>
          <p:nvPr/>
        </p:nvGrpSpPr>
        <p:grpSpPr>
          <a:xfrm>
            <a:off x="3930650" y="1853565"/>
            <a:ext cx="3952240" cy="4349115"/>
            <a:chOff x="839089" y="1016509"/>
            <a:chExt cx="4688114" cy="4876847"/>
          </a:xfrm>
        </p:grpSpPr>
        <p:grpSp>
          <p:nvGrpSpPr>
            <p:cNvPr id="37906" name="组合 2"/>
            <p:cNvGrpSpPr/>
            <p:nvPr/>
          </p:nvGrpSpPr>
          <p:grpSpPr>
            <a:xfrm rot="-297887">
              <a:off x="2284501" y="1016509"/>
              <a:ext cx="1525488" cy="1517909"/>
              <a:chOff x="3094697" y="1143066"/>
              <a:chExt cx="1785962" cy="1777089"/>
            </a:xfrm>
          </p:grpSpPr>
          <p:cxnSp>
            <p:nvCxnSpPr>
              <p:cNvPr id="5" name="直接连接符 4"/>
              <p:cNvCxnSpPr/>
              <p:nvPr/>
            </p:nvCxnSpPr>
            <p:spPr>
              <a:xfrm rot="297887" flipV="1">
                <a:off x="3094697" y="2229144"/>
                <a:ext cx="842494" cy="599705"/>
              </a:xfrm>
              <a:prstGeom prst="line">
                <a:avLst/>
              </a:prstGeom>
              <a:noFill/>
              <a:ln w="9525" cap="flat">
                <a:solidFill>
                  <a:schemeClr val="accent6">
                    <a:lumMod val="75000"/>
                  </a:schemeClr>
                </a:solidFill>
                <a:prstDash val="solid"/>
                <a:miter lim="400000"/>
              </a:ln>
              <a:effectLst/>
            </p:spPr>
            <p:style>
              <a:lnRef idx="0">
                <a:scrgbClr r="0" g="0" b="0"/>
              </a:lnRef>
              <a:fillRef idx="0">
                <a:scrgbClr r="0" g="0" b="0"/>
              </a:fillRef>
              <a:effectRef idx="0">
                <a:scrgbClr r="0" g="0" b="0"/>
              </a:effectRef>
              <a:fontRef idx="none"/>
            </p:style>
          </p:cxnSp>
          <p:cxnSp>
            <p:nvCxnSpPr>
              <p:cNvPr id="6" name="直接连接符 5"/>
              <p:cNvCxnSpPr/>
              <p:nvPr/>
            </p:nvCxnSpPr>
            <p:spPr>
              <a:xfrm rot="297887">
                <a:off x="4139761" y="2295669"/>
                <a:ext cx="740898" cy="624486"/>
              </a:xfrm>
              <a:prstGeom prst="line">
                <a:avLst/>
              </a:prstGeom>
              <a:noFill/>
              <a:ln w="9525" cap="flat">
                <a:solidFill>
                  <a:schemeClr val="accent6">
                    <a:lumMod val="75000"/>
                  </a:schemeClr>
                </a:solidFill>
                <a:prstDash val="solid"/>
                <a:miter lim="400000"/>
              </a:ln>
              <a:effectLst/>
            </p:spPr>
            <p:style>
              <a:lnRef idx="0">
                <a:scrgbClr r="0" g="0" b="0"/>
              </a:lnRef>
              <a:fillRef idx="0">
                <a:scrgbClr r="0" g="0" b="0"/>
              </a:fillRef>
              <a:effectRef idx="0">
                <a:scrgbClr r="0" g="0" b="0"/>
              </a:effectRef>
              <a:fontRef idx="none"/>
            </p:style>
          </p:cxnSp>
          <p:sp>
            <p:nvSpPr>
              <p:cNvPr id="7" name="椭圆 6"/>
              <p:cNvSpPr/>
              <p:nvPr/>
            </p:nvSpPr>
            <p:spPr>
              <a:xfrm>
                <a:off x="3920178" y="1143066"/>
                <a:ext cx="290506" cy="1317398"/>
              </a:xfrm>
              <a:prstGeom prst="ellipse">
                <a:avLst/>
              </a:prstGeom>
              <a:solidFill>
                <a:schemeClr val="accent6">
                  <a:lumMod val="75000"/>
                </a:schemeClr>
              </a:solidFill>
              <a:ln>
                <a:solidFill>
                  <a:schemeClr val="accent6">
                    <a:lumMod val="75000"/>
                  </a:schemeClr>
                </a:solidFill>
              </a:ln>
              <a:scene3d>
                <a:camera prst="orthographicFront"/>
                <a:lightRig rig="threePt" dir="t"/>
              </a:scene3d>
              <a:sp3d>
                <a:bevelT w="152400" h="50800" prst="softRound"/>
              </a:sp3d>
            </p:spPr>
            <p:txBody>
              <a:bodyPr wrap="square" anchor="ctr">
                <a:spAutoFit/>
              </a:bodyP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3300" b="0" i="0" u="none" strike="noStrike" kern="1200" cap="none" spc="0" normalizeH="0" baseline="0" noProof="0" dirty="0">
                  <a:ln>
                    <a:noFill/>
                  </a:ln>
                  <a:solidFill>
                    <a:schemeClr val="tx1"/>
                  </a:solidFill>
                  <a:effectLst/>
                  <a:uLnTx/>
                  <a:uFillTx/>
                  <a:latin typeface="微软雅黑 Light" panose="020B0502040204020203" pitchFamily="34" charset="-122"/>
                  <a:ea typeface="微软雅黑 Light" panose="020B0502040204020203" pitchFamily="34" charset="-122"/>
                  <a:sym typeface="微软雅黑 Light" panose="020B0502040204020203" pitchFamily="34" charset="-122"/>
                </a:endParaRPr>
              </a:p>
            </p:txBody>
          </p:sp>
        </p:grpSp>
        <p:sp>
          <p:nvSpPr>
            <p:cNvPr id="4" name="矩形 3"/>
            <p:cNvSpPr/>
            <p:nvPr/>
          </p:nvSpPr>
          <p:spPr>
            <a:xfrm>
              <a:off x="839089" y="2464308"/>
              <a:ext cx="4688114" cy="3429048"/>
            </a:xfrm>
            <a:prstGeom prst="rect">
              <a:avLst/>
            </a:prstGeom>
            <a:solidFill>
              <a:schemeClr val="accent6">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微软雅黑 Light" panose="020B0502040204020203" pitchFamily="34" charset="-122"/>
                <a:ea typeface="微软雅黑 Light" panose="020B0502040204020203" pitchFamily="34" charset="-122"/>
                <a:sym typeface="微软雅黑 Light" panose="020B0502040204020203" pitchFamily="34" charset="-122"/>
              </a:endParaRPr>
            </a:p>
          </p:txBody>
        </p:sp>
      </p:grpSp>
      <p:sp>
        <p:nvSpPr>
          <p:cNvPr id="11" name="文本框 10"/>
          <p:cNvSpPr txBox="1"/>
          <p:nvPr/>
        </p:nvSpPr>
        <p:spPr>
          <a:xfrm>
            <a:off x="5220970" y="3244850"/>
            <a:ext cx="1223010" cy="368300"/>
          </a:xfrm>
          <a:prstGeom prst="rect">
            <a:avLst/>
          </a:prstGeom>
          <a:noFill/>
        </p:spPr>
        <p:txBody>
          <a:bodyPr wrap="square" rtlCol="0">
            <a:spAutoFit/>
          </a:bodyPr>
          <a:lstStyle/>
          <a:p>
            <a:pPr algn="ctr"/>
            <a:r>
              <a:rPr lang="zh-CN" altLang="en-US" dirty="0">
                <a:solidFill>
                  <a:schemeClr val="bg1"/>
                </a:solidFill>
                <a:latin typeface="微软雅黑 Light" panose="020B0502040204020203" pitchFamily="34" charset="-122"/>
                <a:ea typeface="微软雅黑 Light" panose="020B0502040204020203" pitchFamily="34" charset="-122"/>
              </a:rPr>
              <a:t>已使用</a:t>
            </a:r>
          </a:p>
        </p:txBody>
      </p:sp>
      <p:sp>
        <p:nvSpPr>
          <p:cNvPr id="8" name="矩形 7"/>
          <p:cNvSpPr/>
          <p:nvPr/>
        </p:nvSpPr>
        <p:spPr>
          <a:xfrm>
            <a:off x="4347210" y="3931920"/>
            <a:ext cx="3091180" cy="1723870"/>
          </a:xfrm>
          <a:prstGeom prst="rect">
            <a:avLst/>
          </a:prstGeom>
          <a:noFill/>
          <a:ln w="9525">
            <a:noFill/>
          </a:ln>
        </p:spPr>
        <p:txBody>
          <a:bodyPr wrap="square" lIns="68580" tIns="34290" rIns="68580" bIns="34290">
            <a:spAutoFit/>
          </a:bodyPr>
          <a:lstStyle/>
          <a:p>
            <a:pPr eaLnBrk="1" hangingPunct="1">
              <a:lnSpc>
                <a:spcPct val="130000"/>
              </a:lnSpc>
            </a:pP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三星内存条</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X1</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244</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（贰佰肆拾肆元）</a:t>
            </a:r>
            <a:endPar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endParaRPr>
          </a:p>
          <a:p>
            <a:pPr eaLnBrk="1" hangingPunct="1">
              <a:lnSpc>
                <a:spcPct val="130000"/>
              </a:lnSpc>
            </a:pP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威刚内存条</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X1</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187</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（壹佰捌拾柒元）</a:t>
            </a:r>
          </a:p>
          <a:p>
            <a:pPr eaLnBrk="1" hangingPunct="1">
              <a:lnSpc>
                <a:spcPct val="130000"/>
              </a:lnSpc>
            </a:pP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ZTR</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显卡</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X1    </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5299</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（伍仟贰佰玖拾玖元</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a:t>
            </a:r>
            <a:endPar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endParaRPr>
          </a:p>
          <a:p>
            <a:pPr eaLnBrk="1" hangingPunct="1">
              <a:lnSpc>
                <a:spcPct val="130000"/>
              </a:lnSpc>
            </a:pP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总计：￥</a:t>
            </a:r>
            <a:r>
              <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5730</a:t>
            </a:r>
            <a:r>
              <a:rPr lang="zh-CN" altLang="en-US"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（伍仟柒佰叁拾元）</a:t>
            </a:r>
            <a:endParaRPr lang="en-US" altLang="zh-CN" sz="14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500" fill="hold"/>
                                        <p:tgtEl>
                                          <p:spTgt spid="11"/>
                                        </p:tgtEl>
                                        <p:attrNameLst>
                                          <p:attrName>ppt_w</p:attrName>
                                        </p:attrNameLst>
                                      </p:cBhvr>
                                      <p:tavLst>
                                        <p:tav tm="0">
                                          <p:val>
                                            <p:fltVal val="0"/>
                                          </p:val>
                                        </p:tav>
                                        <p:tav tm="100000">
                                          <p:val>
                                            <p:strVal val="#ppt_w"/>
                                          </p:val>
                                        </p:tav>
                                      </p:tavLst>
                                    </p:anim>
                                    <p:anim calcmode="lin" valueType="num">
                                      <p:cBhvr>
                                        <p:cTn id="15" dur="500" fill="hold"/>
                                        <p:tgtEl>
                                          <p:spTgt spid="11"/>
                                        </p:tgtEl>
                                        <p:attrNameLst>
                                          <p:attrName>ppt_h</p:attrName>
                                        </p:attrNameLst>
                                      </p:cBhvr>
                                      <p:tavLst>
                                        <p:tav tm="0">
                                          <p:val>
                                            <p:fltVal val="0"/>
                                          </p:val>
                                        </p:tav>
                                        <p:tav tm="100000">
                                          <p:val>
                                            <p:strVal val="#ppt_h"/>
                                          </p:val>
                                        </p:tav>
                                      </p:tavLst>
                                    </p:anim>
                                    <p:animEffect transition="in" filter="fade">
                                      <p:cBhvr>
                                        <p:cTn id="16" dur="500"/>
                                        <p:tgtEl>
                                          <p:spTgt spid="11"/>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1"/>
          <p:cNvCxnSpPr/>
          <p:nvPr/>
        </p:nvCxnSpPr>
        <p:spPr>
          <a:xfrm flipH="1">
            <a:off x="2938135" y="3719775"/>
            <a:ext cx="5697535" cy="0"/>
          </a:xfrm>
          <a:prstGeom prst="line">
            <a:avLst/>
          </a:prstGeom>
          <a:ln w="12700">
            <a:gradFill>
              <a:gsLst>
                <a:gs pos="0">
                  <a:srgbClr val="CE9A37"/>
                </a:gs>
                <a:gs pos="100000">
                  <a:srgbClr val="982560"/>
                </a:gs>
              </a:gsLst>
              <a:lin ang="2700000" scaled="0"/>
            </a:gradFill>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 name="Straight Connector 2"/>
          <p:cNvCxnSpPr>
            <a:stCxn id="8" idx="6"/>
          </p:cNvCxnSpPr>
          <p:nvPr/>
        </p:nvCxnSpPr>
        <p:spPr>
          <a:xfrm>
            <a:off x="8464744" y="3719397"/>
            <a:ext cx="748700" cy="379"/>
          </a:xfrm>
          <a:prstGeom prst="line">
            <a:avLst/>
          </a:prstGeom>
          <a:ln w="12700">
            <a:gradFill>
              <a:gsLst>
                <a:gs pos="0">
                  <a:srgbClr val="CE9A37"/>
                </a:gs>
                <a:gs pos="100000">
                  <a:srgbClr val="982560"/>
                </a:gs>
              </a:gsLst>
              <a:lin ang="2700000" scaled="0"/>
            </a:gradFill>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Oval 10"/>
          <p:cNvSpPr/>
          <p:nvPr/>
        </p:nvSpPr>
        <p:spPr>
          <a:xfrm>
            <a:off x="7108201" y="3041126"/>
            <a:ext cx="1356543" cy="1356543"/>
          </a:xfrm>
          <a:prstGeom prst="ellipse">
            <a:avLst/>
          </a:prstGeom>
          <a:gradFill>
            <a:gsLst>
              <a:gs pos="0">
                <a:srgbClr val="CE9A37"/>
              </a:gs>
              <a:gs pos="100000">
                <a:srgbClr val="982560"/>
              </a:gs>
            </a:gsLst>
            <a:lin ang="2700000" scaled="0"/>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srgbClr val="ED7D31"/>
              </a:solidFill>
              <a:effectLst/>
              <a:uLnTx/>
              <a:uFillTx/>
              <a:latin typeface="Arial" panose="020B0604020202020204"/>
              <a:ea typeface="微软雅黑" panose="020B0503020204020204" charset="-122"/>
              <a:cs typeface="+mn-cs"/>
            </a:endParaRPr>
          </a:p>
        </p:txBody>
      </p:sp>
      <p:sp>
        <p:nvSpPr>
          <p:cNvPr id="9" name="AutoShape 1"/>
          <p:cNvSpPr/>
          <p:nvPr/>
        </p:nvSpPr>
        <p:spPr bwMode="auto">
          <a:xfrm rot="5400000">
            <a:off x="7438988" y="3335550"/>
            <a:ext cx="755463" cy="754699"/>
          </a:xfrm>
          <a:prstGeom prst="ellipse">
            <a:avLst/>
          </a:prstGeom>
          <a:solidFill>
            <a:srgbClr val="282544"/>
          </a:solidFill>
          <a:ln w="25400">
            <a:solidFill>
              <a:srgbClr val="000000">
                <a:alpha val="0"/>
              </a:srgbClr>
            </a:solidFill>
            <a:miter lim="0"/>
          </a:ln>
          <a:effectLst/>
        </p:spPr>
        <p:txBody>
          <a:bodyPr lIns="0" tIns="0" rIns="0" bIns="0"/>
          <a:lstStyle/>
          <a:p>
            <a:pPr marL="0" marR="0" lvl="0" indent="0" algn="l" defTabSz="914400" rtl="0" eaLnBrk="1" fontAlgn="auto" latinLnBrk="0" hangingPunct="0">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Roboto" pitchFamily="2" charset="0"/>
              <a:ea typeface="Roboto" pitchFamily="2" charset="0"/>
              <a:cs typeface="+mn-cs"/>
            </a:endParaRPr>
          </a:p>
        </p:txBody>
      </p:sp>
      <p:sp>
        <p:nvSpPr>
          <p:cNvPr id="13" name="Oval 18"/>
          <p:cNvSpPr/>
          <p:nvPr/>
        </p:nvSpPr>
        <p:spPr>
          <a:xfrm>
            <a:off x="5967861" y="3041124"/>
            <a:ext cx="1356543" cy="1356543"/>
          </a:xfrm>
          <a:prstGeom prst="ellipse">
            <a:avLst/>
          </a:prstGeom>
          <a:gradFill>
            <a:gsLst>
              <a:gs pos="0">
                <a:srgbClr val="CE9A37"/>
              </a:gs>
              <a:gs pos="100000">
                <a:srgbClr val="982560"/>
              </a:gs>
            </a:gsLst>
            <a:lin ang="2700000" scaled="0"/>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srgbClr val="ED7D31"/>
              </a:solidFill>
              <a:effectLst/>
              <a:uLnTx/>
              <a:uFillTx/>
              <a:latin typeface="Arial" panose="020B0604020202020204"/>
              <a:ea typeface="微软雅黑" panose="020B0503020204020204" charset="-122"/>
              <a:cs typeface="+mn-cs"/>
            </a:endParaRPr>
          </a:p>
        </p:txBody>
      </p:sp>
      <p:sp>
        <p:nvSpPr>
          <p:cNvPr id="14" name="AutoShape 1"/>
          <p:cNvSpPr/>
          <p:nvPr/>
        </p:nvSpPr>
        <p:spPr bwMode="auto">
          <a:xfrm rot="5400000">
            <a:off x="6307475" y="3335549"/>
            <a:ext cx="755463" cy="754699"/>
          </a:xfrm>
          <a:prstGeom prst="ellipse">
            <a:avLst/>
          </a:prstGeom>
          <a:solidFill>
            <a:srgbClr val="282544"/>
          </a:solidFill>
          <a:ln w="25400">
            <a:solidFill>
              <a:srgbClr val="000000">
                <a:alpha val="0"/>
              </a:srgbClr>
            </a:solidFill>
            <a:miter lim="0"/>
          </a:ln>
          <a:effectLst/>
        </p:spPr>
        <p:txBody>
          <a:bodyPr lIns="0" tIns="0" rIns="0" bIns="0"/>
          <a:lstStyle/>
          <a:p>
            <a:pPr marL="0" marR="0" lvl="0" indent="0" algn="l" defTabSz="914400" rtl="0" eaLnBrk="1" fontAlgn="auto" latinLnBrk="0" hangingPunct="0">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Roboto" pitchFamily="2" charset="0"/>
              <a:ea typeface="Roboto" pitchFamily="2" charset="0"/>
              <a:cs typeface="+mn-cs"/>
            </a:endParaRPr>
          </a:p>
        </p:txBody>
      </p:sp>
      <p:sp>
        <p:nvSpPr>
          <p:cNvPr id="15" name="Arc 3"/>
          <p:cNvSpPr/>
          <p:nvPr/>
        </p:nvSpPr>
        <p:spPr>
          <a:xfrm>
            <a:off x="2897715" y="2228564"/>
            <a:ext cx="1484335" cy="1484335"/>
          </a:xfrm>
          <a:prstGeom prst="arc">
            <a:avLst/>
          </a:prstGeom>
          <a:ln w="12700">
            <a:gradFill>
              <a:gsLst>
                <a:gs pos="0">
                  <a:srgbClr val="CE9A37"/>
                </a:gs>
                <a:gs pos="100000">
                  <a:srgbClr val="982560"/>
                </a:gs>
              </a:gsLst>
              <a:lin ang="5400000" scaled="0"/>
            </a:gradFill>
            <a:headEnd type="triangle" w="med" len="med"/>
            <a:tailEnd type="none" w="med" len="med"/>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srgbClr val="ED7D31"/>
              </a:solidFill>
              <a:effectLst/>
              <a:uLnTx/>
              <a:uFillTx/>
              <a:latin typeface="Arial" panose="020B0604020202020204"/>
              <a:ea typeface="微软雅黑" panose="020B0503020204020204" charset="-122"/>
              <a:cs typeface="+mn-cs"/>
            </a:endParaRPr>
          </a:p>
        </p:txBody>
      </p:sp>
      <p:sp>
        <p:nvSpPr>
          <p:cNvPr id="16" name="Arc 7"/>
          <p:cNvSpPr/>
          <p:nvPr/>
        </p:nvSpPr>
        <p:spPr>
          <a:xfrm flipH="1">
            <a:off x="7809949" y="2228564"/>
            <a:ext cx="1484335" cy="1484335"/>
          </a:xfrm>
          <a:prstGeom prst="arc">
            <a:avLst/>
          </a:prstGeom>
          <a:ln w="12700">
            <a:gradFill>
              <a:gsLst>
                <a:gs pos="0">
                  <a:srgbClr val="CE9A37"/>
                </a:gs>
                <a:gs pos="100000">
                  <a:srgbClr val="982560"/>
                </a:gs>
              </a:gsLst>
              <a:lin ang="5400000" scaled="0"/>
            </a:gradFill>
            <a:headEnd type="triangle" w="med" len="med"/>
            <a:tailEnd type="none" w="med" len="med"/>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srgbClr val="ED7D31"/>
              </a:solidFill>
              <a:effectLst/>
              <a:uLnTx/>
              <a:uFillTx/>
              <a:latin typeface="Arial" panose="020B0604020202020204"/>
              <a:ea typeface="微软雅黑" panose="020B0503020204020204" charset="-122"/>
              <a:cs typeface="+mn-cs"/>
            </a:endParaRPr>
          </a:p>
        </p:txBody>
      </p:sp>
      <p:sp>
        <p:nvSpPr>
          <p:cNvPr id="17" name="Arc 11"/>
          <p:cNvSpPr/>
          <p:nvPr/>
        </p:nvSpPr>
        <p:spPr>
          <a:xfrm flipV="1">
            <a:off x="4038055" y="3719777"/>
            <a:ext cx="1484335" cy="1484335"/>
          </a:xfrm>
          <a:prstGeom prst="arc">
            <a:avLst/>
          </a:prstGeom>
          <a:ln w="12700">
            <a:gradFill>
              <a:gsLst>
                <a:gs pos="0">
                  <a:srgbClr val="CE9A37"/>
                </a:gs>
                <a:gs pos="100000">
                  <a:srgbClr val="982560"/>
                </a:gs>
              </a:gsLst>
              <a:lin ang="5400000" scaled="0"/>
            </a:gradFill>
            <a:headEnd type="triangle" w="med" len="med"/>
            <a:tailEnd type="none" w="med" len="med"/>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srgbClr val="ED7D31"/>
              </a:solidFill>
              <a:effectLst/>
              <a:uLnTx/>
              <a:uFillTx/>
              <a:latin typeface="Arial" panose="020B0604020202020204"/>
              <a:ea typeface="微软雅黑" panose="020B0503020204020204" charset="-122"/>
              <a:cs typeface="+mn-cs"/>
            </a:endParaRPr>
          </a:p>
        </p:txBody>
      </p:sp>
      <p:sp>
        <p:nvSpPr>
          <p:cNvPr id="18" name="Arc 15"/>
          <p:cNvSpPr/>
          <p:nvPr/>
        </p:nvSpPr>
        <p:spPr>
          <a:xfrm flipH="1" flipV="1">
            <a:off x="6669609" y="3719777"/>
            <a:ext cx="1484335" cy="1484335"/>
          </a:xfrm>
          <a:prstGeom prst="arc">
            <a:avLst/>
          </a:prstGeom>
          <a:ln w="12700">
            <a:gradFill>
              <a:gsLst>
                <a:gs pos="0">
                  <a:srgbClr val="CE9A37"/>
                </a:gs>
                <a:gs pos="100000">
                  <a:srgbClr val="982560"/>
                </a:gs>
              </a:gsLst>
              <a:lin ang="5400000" scaled="0"/>
            </a:gradFill>
            <a:headEnd type="triangle" w="med" len="med"/>
            <a:tailEnd type="none" w="med" len="med"/>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srgbClr val="ED7D31"/>
              </a:solidFill>
              <a:effectLst/>
              <a:uLnTx/>
              <a:uFillTx/>
              <a:latin typeface="Arial" panose="020B0604020202020204"/>
              <a:ea typeface="微软雅黑" panose="020B0503020204020204" charset="-122"/>
              <a:cs typeface="+mn-cs"/>
            </a:endParaRPr>
          </a:p>
        </p:txBody>
      </p:sp>
      <p:sp>
        <p:nvSpPr>
          <p:cNvPr id="34" name="Oval 14"/>
          <p:cNvSpPr/>
          <p:nvPr/>
        </p:nvSpPr>
        <p:spPr>
          <a:xfrm>
            <a:off x="4827521" y="3041124"/>
            <a:ext cx="1356543" cy="1356543"/>
          </a:xfrm>
          <a:prstGeom prst="ellipse">
            <a:avLst/>
          </a:prstGeom>
          <a:gradFill>
            <a:gsLst>
              <a:gs pos="0">
                <a:srgbClr val="CE9A37"/>
              </a:gs>
              <a:gs pos="100000">
                <a:srgbClr val="982560"/>
              </a:gs>
            </a:gsLst>
            <a:lin ang="2700000" scaled="0"/>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srgbClr val="ED7D31"/>
              </a:solidFill>
              <a:effectLst/>
              <a:uLnTx/>
              <a:uFillTx/>
              <a:latin typeface="Arial" panose="020B0604020202020204"/>
              <a:ea typeface="微软雅黑" panose="020B0503020204020204" charset="-122"/>
              <a:cs typeface="+mn-cs"/>
            </a:endParaRPr>
          </a:p>
        </p:txBody>
      </p:sp>
      <p:sp>
        <p:nvSpPr>
          <p:cNvPr id="35" name="AutoShape 1"/>
          <p:cNvSpPr/>
          <p:nvPr/>
        </p:nvSpPr>
        <p:spPr bwMode="auto">
          <a:xfrm rot="5400000">
            <a:off x="5144658" y="3335549"/>
            <a:ext cx="755463" cy="754699"/>
          </a:xfrm>
          <a:prstGeom prst="ellipse">
            <a:avLst/>
          </a:prstGeom>
          <a:solidFill>
            <a:srgbClr val="282544"/>
          </a:solidFill>
          <a:ln w="25400">
            <a:solidFill>
              <a:srgbClr val="000000">
                <a:alpha val="0"/>
              </a:srgbClr>
            </a:solidFill>
            <a:miter lim="0"/>
          </a:ln>
          <a:effectLst/>
        </p:spPr>
        <p:txBody>
          <a:bodyPr lIns="0" tIns="0" rIns="0" bIns="0"/>
          <a:lstStyle/>
          <a:p>
            <a:pPr marL="0" marR="0" lvl="0" indent="0" algn="l" defTabSz="914400" rtl="0" eaLnBrk="1" fontAlgn="auto" latinLnBrk="0" hangingPunct="0">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Roboto" pitchFamily="2" charset="0"/>
              <a:ea typeface="Roboto" pitchFamily="2" charset="0"/>
              <a:cs typeface="+mn-cs"/>
            </a:endParaRPr>
          </a:p>
        </p:txBody>
      </p:sp>
      <p:sp>
        <p:nvSpPr>
          <p:cNvPr id="39" name="Oval 6"/>
          <p:cNvSpPr/>
          <p:nvPr/>
        </p:nvSpPr>
        <p:spPr>
          <a:xfrm>
            <a:off x="3687181" y="3041126"/>
            <a:ext cx="1356543" cy="1356543"/>
          </a:xfrm>
          <a:prstGeom prst="ellipse">
            <a:avLst/>
          </a:prstGeom>
          <a:gradFill>
            <a:gsLst>
              <a:gs pos="0">
                <a:srgbClr val="CE9A37"/>
              </a:gs>
              <a:gs pos="100000">
                <a:srgbClr val="982560"/>
              </a:gs>
            </a:gsLst>
            <a:lin ang="2700000" scaled="0"/>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600" b="0" i="0" u="none" strike="noStrike" kern="1200" cap="none" spc="0" normalizeH="0" baseline="0" noProof="0">
              <a:ln>
                <a:noFill/>
              </a:ln>
              <a:solidFill>
                <a:srgbClr val="ED7D31"/>
              </a:solidFill>
              <a:effectLst/>
              <a:uLnTx/>
              <a:uFillTx/>
              <a:latin typeface="Arial" panose="020B0604020202020204"/>
              <a:ea typeface="微软雅黑" panose="020B0503020204020204" charset="-122"/>
              <a:cs typeface="+mn-cs"/>
            </a:endParaRPr>
          </a:p>
        </p:txBody>
      </p:sp>
      <p:sp>
        <p:nvSpPr>
          <p:cNvPr id="40" name="AutoShape 1"/>
          <p:cNvSpPr/>
          <p:nvPr/>
        </p:nvSpPr>
        <p:spPr bwMode="auto">
          <a:xfrm rot="5400000">
            <a:off x="3977523" y="3335550"/>
            <a:ext cx="755463" cy="754699"/>
          </a:xfrm>
          <a:prstGeom prst="ellipse">
            <a:avLst/>
          </a:prstGeom>
          <a:solidFill>
            <a:srgbClr val="282544"/>
          </a:solidFill>
          <a:ln w="25400">
            <a:solidFill>
              <a:srgbClr val="000000">
                <a:alpha val="0"/>
              </a:srgbClr>
            </a:solidFill>
            <a:miter lim="0"/>
          </a:ln>
          <a:effectLst/>
        </p:spPr>
        <p:txBody>
          <a:bodyPr lIns="0" tIns="0" rIns="0" bIns="0"/>
          <a:lstStyle/>
          <a:p>
            <a:pPr marL="0" marR="0" lvl="0" indent="0" algn="l" defTabSz="914400" rtl="0" eaLnBrk="1" fontAlgn="auto" latinLnBrk="0" hangingPunct="0">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Roboto" pitchFamily="2" charset="0"/>
              <a:ea typeface="Roboto" pitchFamily="2" charset="0"/>
              <a:cs typeface="+mn-cs"/>
            </a:endParaRPr>
          </a:p>
        </p:txBody>
      </p:sp>
      <p:grpSp>
        <p:nvGrpSpPr>
          <p:cNvPr id="42" name="组合 41"/>
          <p:cNvGrpSpPr/>
          <p:nvPr/>
        </p:nvGrpSpPr>
        <p:grpSpPr>
          <a:xfrm rot="8003922">
            <a:off x="-36631" y="-948594"/>
            <a:ext cx="2102871" cy="1897188"/>
            <a:chOff x="7616187" y="2561938"/>
            <a:chExt cx="3281674" cy="2960688"/>
          </a:xfrm>
        </p:grpSpPr>
        <p:sp>
          <p:nvSpPr>
            <p:cNvPr id="43"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4"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5"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6"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7"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8"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9"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0"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1"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2"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3"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4"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5"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6"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7"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8"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9"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0"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1"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2"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3"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4"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5"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6"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7"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8"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9"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0"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1"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2"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3"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4"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5"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6"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7"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8"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79"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80"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81"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82"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83"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84"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85"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86"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87" name="组合 86"/>
          <p:cNvGrpSpPr/>
          <p:nvPr/>
        </p:nvGrpSpPr>
        <p:grpSpPr>
          <a:xfrm>
            <a:off x="1999243" y="375968"/>
            <a:ext cx="2222500" cy="735274"/>
            <a:chOff x="1999243" y="375968"/>
            <a:chExt cx="2222500" cy="735274"/>
          </a:xfrm>
        </p:grpSpPr>
        <p:sp>
          <p:nvSpPr>
            <p:cNvPr id="88" name="文本框 87"/>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03</a:t>
              </a:r>
            </a:p>
          </p:txBody>
        </p:sp>
        <p:sp>
          <p:nvSpPr>
            <p:cNvPr id="89" name="文本框 88"/>
            <p:cNvSpPr txBox="1"/>
            <p:nvPr/>
          </p:nvSpPr>
          <p:spPr>
            <a:xfrm>
              <a:off x="1999243" y="804537"/>
              <a:ext cx="22225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完成情况</a:t>
              </a:r>
              <a:r>
                <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a:t>
              </a: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导师指导情况</a:t>
              </a:r>
            </a:p>
          </p:txBody>
        </p:sp>
      </p:grpSp>
      <p:grpSp>
        <p:nvGrpSpPr>
          <p:cNvPr id="90" name="组合 89"/>
          <p:cNvGrpSpPr/>
          <p:nvPr/>
        </p:nvGrpSpPr>
        <p:grpSpPr>
          <a:xfrm>
            <a:off x="8635670" y="1288540"/>
            <a:ext cx="2853044" cy="1762162"/>
            <a:chOff x="6187114" y="1661918"/>
            <a:chExt cx="2853044" cy="1762162"/>
          </a:xfrm>
        </p:grpSpPr>
        <p:sp>
          <p:nvSpPr>
            <p:cNvPr id="91" name="矩形 90"/>
            <p:cNvSpPr/>
            <p:nvPr/>
          </p:nvSpPr>
          <p:spPr>
            <a:xfrm>
              <a:off x="6187114" y="2030750"/>
              <a:ext cx="2853044" cy="1393330"/>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将中期实现效果向导师展示，并向导师汇报已完成阶段，接受导师对</a:t>
              </a:r>
              <a:r>
                <a:rPr lang="zh-CN" altLang="en-US">
                  <a:solidFill>
                    <a:prstClr val="white">
                      <a:alpha val="70000"/>
                    </a:prstClr>
                  </a:solidFill>
                  <a:latin typeface="Arial" panose="020B0604020202020204"/>
                  <a:ea typeface="微软雅黑" panose="020B0503020204020204" charset="-122"/>
                </a:rPr>
                <a:t>完成</a:t>
              </a:r>
              <a:r>
                <a:rPr kumimoji="0" lang="zh-CN" altLang="en-US" b="0" i="0" u="none" strike="noStrike" kern="1200" cap="none" spc="0" normalizeH="0" baseline="0" noProof="0">
                  <a:ln>
                    <a:noFill/>
                  </a:ln>
                  <a:solidFill>
                    <a:prstClr val="white">
                      <a:alpha val="70000"/>
                    </a:prstClr>
                  </a:solidFill>
                  <a:effectLst/>
                  <a:uLnTx/>
                  <a:uFillTx/>
                  <a:latin typeface="Arial" panose="020B0604020202020204"/>
                  <a:ea typeface="微软雅黑" panose="020B0503020204020204" charset="-122"/>
                  <a:cs typeface="+mn-cs"/>
                </a:rPr>
                <a:t>情况</a:t>
              </a: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的评价并予以改善。</a:t>
              </a:r>
            </a:p>
          </p:txBody>
        </p:sp>
        <p:sp>
          <p:nvSpPr>
            <p:cNvPr id="92" name="矩形 91"/>
            <p:cNvSpPr/>
            <p:nvPr/>
          </p:nvSpPr>
          <p:spPr>
            <a:xfrm>
              <a:off x="6768848" y="1661918"/>
              <a:ext cx="2241974" cy="396134"/>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中期答辩</a:t>
              </a:r>
            </a:p>
          </p:txBody>
        </p:sp>
      </p:grpSp>
      <p:grpSp>
        <p:nvGrpSpPr>
          <p:cNvPr id="93" name="组合 92"/>
          <p:cNvGrpSpPr/>
          <p:nvPr/>
        </p:nvGrpSpPr>
        <p:grpSpPr>
          <a:xfrm>
            <a:off x="1439068" y="4791462"/>
            <a:ext cx="3342898" cy="1413555"/>
            <a:chOff x="5697260" y="1678126"/>
            <a:chExt cx="3342898" cy="1413555"/>
          </a:xfrm>
        </p:grpSpPr>
        <p:sp>
          <p:nvSpPr>
            <p:cNvPr id="94" name="矩形 93"/>
            <p:cNvSpPr/>
            <p:nvPr/>
          </p:nvSpPr>
          <p:spPr>
            <a:xfrm>
              <a:off x="6187114" y="2030750"/>
              <a:ext cx="2853044" cy="1060931"/>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暑期团队集训，向导师询问部分技术专业知识，融合团队智慧进行项目推进。</a:t>
              </a:r>
            </a:p>
          </p:txBody>
        </p:sp>
        <p:sp>
          <p:nvSpPr>
            <p:cNvPr id="95" name="矩形 94"/>
            <p:cNvSpPr/>
            <p:nvPr/>
          </p:nvSpPr>
          <p:spPr>
            <a:xfrm>
              <a:off x="5697260" y="1678126"/>
              <a:ext cx="2241974" cy="396134"/>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暑期指导</a:t>
              </a:r>
            </a:p>
          </p:txBody>
        </p:sp>
      </p:grpSp>
      <p:grpSp>
        <p:nvGrpSpPr>
          <p:cNvPr id="96" name="组合 95"/>
          <p:cNvGrpSpPr/>
          <p:nvPr/>
        </p:nvGrpSpPr>
        <p:grpSpPr>
          <a:xfrm>
            <a:off x="-276420" y="1772747"/>
            <a:ext cx="3826627" cy="1716827"/>
            <a:chOff x="5213531" y="1707253"/>
            <a:chExt cx="3826627" cy="1716827"/>
          </a:xfrm>
        </p:grpSpPr>
        <p:sp>
          <p:nvSpPr>
            <p:cNvPr id="97" name="矩形 96"/>
            <p:cNvSpPr/>
            <p:nvPr/>
          </p:nvSpPr>
          <p:spPr>
            <a:xfrm>
              <a:off x="5732384" y="2030750"/>
              <a:ext cx="3307774" cy="1393330"/>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与导师交流初步想法，接受导师关于用</a:t>
              </a:r>
              <a:r>
                <a:rPr kumimoji="0" lang="en-US" altLang="zh-CN"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spark</a:t>
              </a: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构建人工智能知识图谱的建议，整合后完成初步思路构建。</a:t>
              </a:r>
            </a:p>
          </p:txBody>
        </p:sp>
        <p:sp>
          <p:nvSpPr>
            <p:cNvPr id="98" name="矩形 97"/>
            <p:cNvSpPr/>
            <p:nvPr/>
          </p:nvSpPr>
          <p:spPr>
            <a:xfrm>
              <a:off x="5213531" y="1707253"/>
              <a:ext cx="2241974" cy="396134"/>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立项</a:t>
              </a:r>
            </a:p>
          </p:txBody>
        </p:sp>
      </p:grpSp>
      <p:grpSp>
        <p:nvGrpSpPr>
          <p:cNvPr id="99" name="组合 98"/>
          <p:cNvGrpSpPr/>
          <p:nvPr/>
        </p:nvGrpSpPr>
        <p:grpSpPr>
          <a:xfrm>
            <a:off x="7631523" y="4406201"/>
            <a:ext cx="3052679" cy="1730533"/>
            <a:chOff x="6187114" y="1693547"/>
            <a:chExt cx="3052679" cy="1730533"/>
          </a:xfrm>
        </p:grpSpPr>
        <p:sp>
          <p:nvSpPr>
            <p:cNvPr id="100" name="矩形 99"/>
            <p:cNvSpPr/>
            <p:nvPr/>
          </p:nvSpPr>
          <p:spPr>
            <a:xfrm>
              <a:off x="6187114" y="2030750"/>
              <a:ext cx="2853044" cy="1393330"/>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将最终实现效果向导师展示，向导师汇报整个项目完整思路。接受导师的评价。</a:t>
              </a:r>
            </a:p>
          </p:txBody>
        </p:sp>
        <p:sp>
          <p:nvSpPr>
            <p:cNvPr id="101" name="矩形 100"/>
            <p:cNvSpPr/>
            <p:nvPr/>
          </p:nvSpPr>
          <p:spPr>
            <a:xfrm>
              <a:off x="6997819" y="1693547"/>
              <a:ext cx="2241974" cy="396134"/>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结题</a:t>
              </a:r>
            </a:p>
          </p:txBody>
        </p:sp>
      </p:gr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60000">
                                      <p:stCondLst>
                                        <p:cond delay="250"/>
                                      </p:stCondLst>
                                      <p:childTnLst>
                                        <p:set>
                                          <p:cBhvr>
                                            <p:cTn id="6" dur="1" fill="hold">
                                              <p:stCondLst>
                                                <p:cond delay="0"/>
                                              </p:stCondLst>
                                            </p:cTn>
                                            <p:tgtEl>
                                              <p:spTgt spid="90"/>
                                            </p:tgtEl>
                                            <p:attrNameLst>
                                              <p:attrName>style.visibility</p:attrName>
                                            </p:attrNameLst>
                                          </p:cBhvr>
                                          <p:to>
                                            <p:strVal val="visible"/>
                                          </p:to>
                                        </p:set>
                                        <p:anim calcmode="lin" valueType="num" p14:bounceEnd="60000">
                                          <p:cBhvr additive="base">
                                            <p:cTn id="7" dur="1000" fill="hold"/>
                                            <p:tgtEl>
                                              <p:spTgt spid="90"/>
                                            </p:tgtEl>
                                            <p:attrNameLst>
                                              <p:attrName>ppt_x</p:attrName>
                                            </p:attrNameLst>
                                          </p:cBhvr>
                                          <p:tavLst>
                                            <p:tav tm="0">
                                              <p:val>
                                                <p:strVal val="1+#ppt_w/2"/>
                                              </p:val>
                                            </p:tav>
                                            <p:tav tm="100000">
                                              <p:val>
                                                <p:strVal val="#ppt_x"/>
                                              </p:val>
                                            </p:tav>
                                          </p:tavLst>
                                        </p:anim>
                                        <p:anim calcmode="lin" valueType="num" p14:bounceEnd="60000">
                                          <p:cBhvr additive="base">
                                            <p:cTn id="8" dur="1000" fill="hold"/>
                                            <p:tgtEl>
                                              <p:spTgt spid="9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60000">
                                      <p:stCondLst>
                                        <p:cond delay="250"/>
                                      </p:stCondLst>
                                      <p:childTnLst>
                                        <p:set>
                                          <p:cBhvr>
                                            <p:cTn id="10" dur="1" fill="hold">
                                              <p:stCondLst>
                                                <p:cond delay="0"/>
                                              </p:stCondLst>
                                            </p:cTn>
                                            <p:tgtEl>
                                              <p:spTgt spid="93"/>
                                            </p:tgtEl>
                                            <p:attrNameLst>
                                              <p:attrName>style.visibility</p:attrName>
                                            </p:attrNameLst>
                                          </p:cBhvr>
                                          <p:to>
                                            <p:strVal val="visible"/>
                                          </p:to>
                                        </p:set>
                                        <p:anim calcmode="lin" valueType="num" p14:bounceEnd="60000">
                                          <p:cBhvr additive="base">
                                            <p:cTn id="11" dur="1000" fill="hold"/>
                                            <p:tgtEl>
                                              <p:spTgt spid="93"/>
                                            </p:tgtEl>
                                            <p:attrNameLst>
                                              <p:attrName>ppt_x</p:attrName>
                                            </p:attrNameLst>
                                          </p:cBhvr>
                                          <p:tavLst>
                                            <p:tav tm="0">
                                              <p:val>
                                                <p:strVal val="1+#ppt_w/2"/>
                                              </p:val>
                                            </p:tav>
                                            <p:tav tm="100000">
                                              <p:val>
                                                <p:strVal val="#ppt_x"/>
                                              </p:val>
                                            </p:tav>
                                          </p:tavLst>
                                        </p:anim>
                                        <p:anim calcmode="lin" valueType="num" p14:bounceEnd="60000">
                                          <p:cBhvr additive="base">
                                            <p:cTn id="12" dur="1000" fill="hold"/>
                                            <p:tgtEl>
                                              <p:spTgt spid="9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60000">
                                      <p:stCondLst>
                                        <p:cond delay="250"/>
                                      </p:stCondLst>
                                      <p:childTnLst>
                                        <p:set>
                                          <p:cBhvr>
                                            <p:cTn id="14" dur="1" fill="hold">
                                              <p:stCondLst>
                                                <p:cond delay="0"/>
                                              </p:stCondLst>
                                            </p:cTn>
                                            <p:tgtEl>
                                              <p:spTgt spid="96"/>
                                            </p:tgtEl>
                                            <p:attrNameLst>
                                              <p:attrName>style.visibility</p:attrName>
                                            </p:attrNameLst>
                                          </p:cBhvr>
                                          <p:to>
                                            <p:strVal val="visible"/>
                                          </p:to>
                                        </p:set>
                                        <p:anim calcmode="lin" valueType="num" p14:bounceEnd="60000">
                                          <p:cBhvr additive="base">
                                            <p:cTn id="15" dur="1000" fill="hold"/>
                                            <p:tgtEl>
                                              <p:spTgt spid="96"/>
                                            </p:tgtEl>
                                            <p:attrNameLst>
                                              <p:attrName>ppt_x</p:attrName>
                                            </p:attrNameLst>
                                          </p:cBhvr>
                                          <p:tavLst>
                                            <p:tav tm="0">
                                              <p:val>
                                                <p:strVal val="1+#ppt_w/2"/>
                                              </p:val>
                                            </p:tav>
                                            <p:tav tm="100000">
                                              <p:val>
                                                <p:strVal val="#ppt_x"/>
                                              </p:val>
                                            </p:tav>
                                          </p:tavLst>
                                        </p:anim>
                                        <p:anim calcmode="lin" valueType="num" p14:bounceEnd="60000">
                                          <p:cBhvr additive="base">
                                            <p:cTn id="16" dur="1000" fill="hold"/>
                                            <p:tgtEl>
                                              <p:spTgt spid="96"/>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60000">
                                      <p:stCondLst>
                                        <p:cond delay="250"/>
                                      </p:stCondLst>
                                      <p:childTnLst>
                                        <p:set>
                                          <p:cBhvr>
                                            <p:cTn id="18" dur="1" fill="hold">
                                              <p:stCondLst>
                                                <p:cond delay="0"/>
                                              </p:stCondLst>
                                            </p:cTn>
                                            <p:tgtEl>
                                              <p:spTgt spid="99"/>
                                            </p:tgtEl>
                                            <p:attrNameLst>
                                              <p:attrName>style.visibility</p:attrName>
                                            </p:attrNameLst>
                                          </p:cBhvr>
                                          <p:to>
                                            <p:strVal val="visible"/>
                                          </p:to>
                                        </p:set>
                                        <p:anim calcmode="lin" valueType="num" p14:bounceEnd="60000">
                                          <p:cBhvr additive="base">
                                            <p:cTn id="19" dur="1000" fill="hold"/>
                                            <p:tgtEl>
                                              <p:spTgt spid="99"/>
                                            </p:tgtEl>
                                            <p:attrNameLst>
                                              <p:attrName>ppt_x</p:attrName>
                                            </p:attrNameLst>
                                          </p:cBhvr>
                                          <p:tavLst>
                                            <p:tav tm="0">
                                              <p:val>
                                                <p:strVal val="1+#ppt_w/2"/>
                                              </p:val>
                                            </p:tav>
                                            <p:tav tm="100000">
                                              <p:val>
                                                <p:strVal val="#ppt_x"/>
                                              </p:val>
                                            </p:tav>
                                          </p:tavLst>
                                        </p:anim>
                                        <p:anim calcmode="lin" valueType="num" p14:bounceEnd="60000">
                                          <p:cBhvr additive="base">
                                            <p:cTn id="20" dur="1000" fill="hold"/>
                                            <p:tgtEl>
                                              <p:spTgt spid="9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250"/>
                                      </p:stCondLst>
                                      <p:childTnLst>
                                        <p:set>
                                          <p:cBhvr>
                                            <p:cTn id="6" dur="1" fill="hold">
                                              <p:stCondLst>
                                                <p:cond delay="0"/>
                                              </p:stCondLst>
                                            </p:cTn>
                                            <p:tgtEl>
                                              <p:spTgt spid="90"/>
                                            </p:tgtEl>
                                            <p:attrNameLst>
                                              <p:attrName>style.visibility</p:attrName>
                                            </p:attrNameLst>
                                          </p:cBhvr>
                                          <p:to>
                                            <p:strVal val="visible"/>
                                          </p:to>
                                        </p:set>
                                        <p:anim calcmode="lin" valueType="num">
                                          <p:cBhvr additive="base">
                                            <p:cTn id="7" dur="1000" fill="hold"/>
                                            <p:tgtEl>
                                              <p:spTgt spid="90"/>
                                            </p:tgtEl>
                                            <p:attrNameLst>
                                              <p:attrName>ppt_x</p:attrName>
                                            </p:attrNameLst>
                                          </p:cBhvr>
                                          <p:tavLst>
                                            <p:tav tm="0">
                                              <p:val>
                                                <p:strVal val="1+#ppt_w/2"/>
                                              </p:val>
                                            </p:tav>
                                            <p:tav tm="100000">
                                              <p:val>
                                                <p:strVal val="#ppt_x"/>
                                              </p:val>
                                            </p:tav>
                                          </p:tavLst>
                                        </p:anim>
                                        <p:anim calcmode="lin" valueType="num">
                                          <p:cBhvr additive="base">
                                            <p:cTn id="8" dur="1000" fill="hold"/>
                                            <p:tgtEl>
                                              <p:spTgt spid="9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93"/>
                                            </p:tgtEl>
                                            <p:attrNameLst>
                                              <p:attrName>style.visibility</p:attrName>
                                            </p:attrNameLst>
                                          </p:cBhvr>
                                          <p:to>
                                            <p:strVal val="visible"/>
                                          </p:to>
                                        </p:set>
                                        <p:anim calcmode="lin" valueType="num">
                                          <p:cBhvr additive="base">
                                            <p:cTn id="11" dur="1000" fill="hold"/>
                                            <p:tgtEl>
                                              <p:spTgt spid="93"/>
                                            </p:tgtEl>
                                            <p:attrNameLst>
                                              <p:attrName>ppt_x</p:attrName>
                                            </p:attrNameLst>
                                          </p:cBhvr>
                                          <p:tavLst>
                                            <p:tav tm="0">
                                              <p:val>
                                                <p:strVal val="1+#ppt_w/2"/>
                                              </p:val>
                                            </p:tav>
                                            <p:tav tm="100000">
                                              <p:val>
                                                <p:strVal val="#ppt_x"/>
                                              </p:val>
                                            </p:tav>
                                          </p:tavLst>
                                        </p:anim>
                                        <p:anim calcmode="lin" valueType="num">
                                          <p:cBhvr additive="base">
                                            <p:cTn id="12" dur="1000" fill="hold"/>
                                            <p:tgtEl>
                                              <p:spTgt spid="9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250"/>
                                      </p:stCondLst>
                                      <p:childTnLst>
                                        <p:set>
                                          <p:cBhvr>
                                            <p:cTn id="14" dur="1" fill="hold">
                                              <p:stCondLst>
                                                <p:cond delay="0"/>
                                              </p:stCondLst>
                                            </p:cTn>
                                            <p:tgtEl>
                                              <p:spTgt spid="96"/>
                                            </p:tgtEl>
                                            <p:attrNameLst>
                                              <p:attrName>style.visibility</p:attrName>
                                            </p:attrNameLst>
                                          </p:cBhvr>
                                          <p:to>
                                            <p:strVal val="visible"/>
                                          </p:to>
                                        </p:set>
                                        <p:anim calcmode="lin" valueType="num">
                                          <p:cBhvr additive="base">
                                            <p:cTn id="15" dur="1000" fill="hold"/>
                                            <p:tgtEl>
                                              <p:spTgt spid="96"/>
                                            </p:tgtEl>
                                            <p:attrNameLst>
                                              <p:attrName>ppt_x</p:attrName>
                                            </p:attrNameLst>
                                          </p:cBhvr>
                                          <p:tavLst>
                                            <p:tav tm="0">
                                              <p:val>
                                                <p:strVal val="1+#ppt_w/2"/>
                                              </p:val>
                                            </p:tav>
                                            <p:tav tm="100000">
                                              <p:val>
                                                <p:strVal val="#ppt_x"/>
                                              </p:val>
                                            </p:tav>
                                          </p:tavLst>
                                        </p:anim>
                                        <p:anim calcmode="lin" valueType="num">
                                          <p:cBhvr additive="base">
                                            <p:cTn id="16" dur="1000" fill="hold"/>
                                            <p:tgtEl>
                                              <p:spTgt spid="96"/>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250"/>
                                      </p:stCondLst>
                                      <p:childTnLst>
                                        <p:set>
                                          <p:cBhvr>
                                            <p:cTn id="18" dur="1" fill="hold">
                                              <p:stCondLst>
                                                <p:cond delay="0"/>
                                              </p:stCondLst>
                                            </p:cTn>
                                            <p:tgtEl>
                                              <p:spTgt spid="99"/>
                                            </p:tgtEl>
                                            <p:attrNameLst>
                                              <p:attrName>style.visibility</p:attrName>
                                            </p:attrNameLst>
                                          </p:cBhvr>
                                          <p:to>
                                            <p:strVal val="visible"/>
                                          </p:to>
                                        </p:set>
                                        <p:anim calcmode="lin" valueType="num">
                                          <p:cBhvr additive="base">
                                            <p:cTn id="19" dur="1000" fill="hold"/>
                                            <p:tgtEl>
                                              <p:spTgt spid="99"/>
                                            </p:tgtEl>
                                            <p:attrNameLst>
                                              <p:attrName>ppt_x</p:attrName>
                                            </p:attrNameLst>
                                          </p:cBhvr>
                                          <p:tavLst>
                                            <p:tav tm="0">
                                              <p:val>
                                                <p:strVal val="1+#ppt_w/2"/>
                                              </p:val>
                                            </p:tav>
                                            <p:tav tm="100000">
                                              <p:val>
                                                <p:strVal val="#ppt_x"/>
                                              </p:val>
                                            </p:tav>
                                          </p:tavLst>
                                        </p:anim>
                                        <p:anim calcmode="lin" valueType="num">
                                          <p:cBhvr additive="base">
                                            <p:cTn id="20" dur="1000" fill="hold"/>
                                            <p:tgtEl>
                                              <p:spTgt spid="9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flipH="1">
            <a:off x="5395869" y="-150850"/>
            <a:ext cx="8179115" cy="5522075"/>
            <a:chOff x="-1347831" y="-150850"/>
            <a:chExt cx="8179115" cy="5522075"/>
          </a:xfrm>
        </p:grpSpPr>
        <p:grpSp>
          <p:nvGrpSpPr>
            <p:cNvPr id="59" name="组合 58"/>
            <p:cNvGrpSpPr/>
            <p:nvPr/>
          </p:nvGrpSpPr>
          <p:grpSpPr>
            <a:xfrm rot="19347272">
              <a:off x="-1347831" y="1224221"/>
              <a:ext cx="8179115" cy="3080731"/>
              <a:chOff x="-444109" y="5104772"/>
              <a:chExt cx="11856102" cy="2290648"/>
            </a:xfrm>
          </p:grpSpPr>
          <p:cxnSp>
            <p:nvCxnSpPr>
              <p:cNvPr id="60" name="直接连接符 59"/>
              <p:cNvCxnSpPr/>
              <p:nvPr/>
            </p:nvCxnSpPr>
            <p:spPr>
              <a:xfrm>
                <a:off x="1076685" y="6115119"/>
                <a:ext cx="1958273" cy="74288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444109" y="5104772"/>
                <a:ext cx="11856102" cy="2290648"/>
                <a:chOff x="-444109" y="5104772"/>
                <a:chExt cx="11856102" cy="2290648"/>
              </a:xfrm>
            </p:grpSpPr>
            <p:cxnSp>
              <p:nvCxnSpPr>
                <p:cNvPr id="62" name="直接连接符 61"/>
                <p:cNvCxnSpPr>
                  <a:stCxn id="85" idx="1"/>
                </p:cNvCxnSpPr>
                <p:nvPr/>
              </p:nvCxnSpPr>
              <p:spPr>
                <a:xfrm rot="2252728" flipH="1" flipV="1">
                  <a:off x="4455502" y="5217189"/>
                  <a:ext cx="860835" cy="66306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444109" y="5104772"/>
                  <a:ext cx="11856102" cy="2290648"/>
                  <a:chOff x="-444109" y="5104772"/>
                  <a:chExt cx="11856102" cy="2290648"/>
                </a:xfrm>
              </p:grpSpPr>
              <p:cxnSp>
                <p:nvCxnSpPr>
                  <p:cNvPr id="64" name="直接连接符 63"/>
                  <p:cNvCxnSpPr/>
                  <p:nvPr/>
                </p:nvCxnSpPr>
                <p:spPr>
                  <a:xfrm rot="2252728" flipV="1">
                    <a:off x="1935525" y="5232386"/>
                    <a:ext cx="1455959" cy="29052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V="1">
                    <a:off x="1143962" y="5490029"/>
                    <a:ext cx="2264681" cy="53477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V="1">
                    <a:off x="3455856" y="5104772"/>
                    <a:ext cx="1435458" cy="38525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987388" y="5151315"/>
                    <a:ext cx="2228026" cy="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916018" y="5181043"/>
                    <a:ext cx="2210498" cy="8726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endCxn id="85" idx="3"/>
                  </p:cNvCxnSpPr>
                  <p:nvPr/>
                </p:nvCxnSpPr>
                <p:spPr>
                  <a:xfrm rot="2252728" flipH="1">
                    <a:off x="4535990" y="6277971"/>
                    <a:ext cx="2287026" cy="13190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90" idx="5"/>
                  </p:cNvCxnSpPr>
                  <p:nvPr/>
                </p:nvCxnSpPr>
                <p:spPr>
                  <a:xfrm rot="2252728">
                    <a:off x="6457746" y="5347525"/>
                    <a:ext cx="1083871" cy="115531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8955555" y="5443484"/>
                    <a:ext cx="1794270" cy="1265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flipV="1">
                    <a:off x="7320372" y="5196076"/>
                    <a:ext cx="1635182" cy="2474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rot="2252728" flipH="1">
                    <a:off x="9050031" y="5233813"/>
                    <a:ext cx="783238" cy="370450"/>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6664512" y="6484544"/>
                    <a:ext cx="2036802" cy="17324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rot="2252728">
                    <a:off x="9174823" y="5330702"/>
                    <a:ext cx="283670" cy="124155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endCxn id="88" idx="1"/>
                  </p:cNvCxnSpPr>
                  <p:nvPr/>
                </p:nvCxnSpPr>
                <p:spPr>
                  <a:xfrm rot="2252728">
                    <a:off x="9285220" y="5673505"/>
                    <a:ext cx="2126773" cy="7513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737227" y="6448054"/>
                    <a:ext cx="2012598" cy="38746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rot="2252728" flipH="1" flipV="1">
                    <a:off x="11101903" y="6013496"/>
                    <a:ext cx="133397" cy="879279"/>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rot="2252728" flipH="1" flipV="1">
                    <a:off x="627704" y="6211388"/>
                    <a:ext cx="680940" cy="53407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rot="2252728" flipV="1">
                    <a:off x="-444109" y="6550676"/>
                    <a:ext cx="1017829" cy="844744"/>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3048130" y="5601153"/>
                    <a:ext cx="388749" cy="12343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a:stCxn id="93" idx="7"/>
                    <a:endCxn id="85" idx="3"/>
                  </p:cNvCxnSpPr>
                  <p:nvPr/>
                </p:nvCxnSpPr>
                <p:spPr>
                  <a:xfrm rot="2252728" flipV="1">
                    <a:off x="1626246" y="5503832"/>
                    <a:ext cx="2687181" cy="111001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grpSp>
        </p:grpSp>
        <p:sp>
          <p:nvSpPr>
            <p:cNvPr id="84" name="椭圆 83"/>
            <p:cNvSpPr/>
            <p:nvPr/>
          </p:nvSpPr>
          <p:spPr>
            <a:xfrm>
              <a:off x="1436845" y="169053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5" name="椭圆 84"/>
            <p:cNvSpPr/>
            <p:nvPr/>
          </p:nvSpPr>
          <p:spPr>
            <a:xfrm>
              <a:off x="2104175" y="268142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6" name="椭圆 85"/>
            <p:cNvSpPr/>
            <p:nvPr/>
          </p:nvSpPr>
          <p:spPr>
            <a:xfrm>
              <a:off x="3618238" y="252049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7" name="椭圆 86"/>
            <p:cNvSpPr/>
            <p:nvPr/>
          </p:nvSpPr>
          <p:spPr>
            <a:xfrm>
              <a:off x="4582391" y="15211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8" name="椭圆 87"/>
            <p:cNvSpPr/>
            <p:nvPr/>
          </p:nvSpPr>
          <p:spPr>
            <a:xfrm>
              <a:off x="5938932" y="97790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9" name="椭圆 88"/>
            <p:cNvSpPr/>
            <p:nvPr/>
          </p:nvSpPr>
          <p:spPr>
            <a:xfrm>
              <a:off x="3843019" y="32927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0" name="椭圆 89"/>
            <p:cNvSpPr/>
            <p:nvPr/>
          </p:nvSpPr>
          <p:spPr>
            <a:xfrm>
              <a:off x="2740941" y="81429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1" name="椭圆 90"/>
            <p:cNvSpPr/>
            <p:nvPr/>
          </p:nvSpPr>
          <p:spPr>
            <a:xfrm>
              <a:off x="1778881" y="43068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2" name="椭圆 91"/>
            <p:cNvSpPr/>
            <p:nvPr/>
          </p:nvSpPr>
          <p:spPr>
            <a:xfrm>
              <a:off x="902977" y="273599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3" name="椭圆 92"/>
            <p:cNvSpPr/>
            <p:nvPr/>
          </p:nvSpPr>
          <p:spPr>
            <a:xfrm>
              <a:off x="93228" y="433145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0" name="椭圆 99"/>
            <p:cNvSpPr/>
            <p:nvPr/>
          </p:nvSpPr>
          <p:spPr>
            <a:xfrm>
              <a:off x="579947" y="51489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9" name="椭圆 108"/>
            <p:cNvSpPr/>
            <p:nvPr/>
          </p:nvSpPr>
          <p:spPr>
            <a:xfrm>
              <a:off x="4390200" y="-1508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grpSp>
        <p:nvGrpSpPr>
          <p:cNvPr id="39" name="组合 38"/>
          <p:cNvGrpSpPr/>
          <p:nvPr/>
        </p:nvGrpSpPr>
        <p:grpSpPr>
          <a:xfrm>
            <a:off x="2582388" y="2631617"/>
            <a:ext cx="2006458" cy="2874623"/>
            <a:chOff x="1062171" y="2175614"/>
            <a:chExt cx="1494685" cy="2141412"/>
          </a:xfrm>
        </p:grpSpPr>
        <p:sp>
          <p:nvSpPr>
            <p:cNvPr id="40" name="Oval 18"/>
            <p:cNvSpPr/>
            <p:nvPr/>
          </p:nvSpPr>
          <p:spPr>
            <a:xfrm>
              <a:off x="1062171"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32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41" name="文本框 40"/>
            <p:cNvSpPr txBox="1"/>
            <p:nvPr/>
          </p:nvSpPr>
          <p:spPr>
            <a:xfrm>
              <a:off x="1135915" y="3882307"/>
              <a:ext cx="1347204" cy="43471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项目创新</a:t>
              </a:r>
            </a:p>
          </p:txBody>
        </p:sp>
        <p:sp>
          <p:nvSpPr>
            <p:cNvPr id="42" name="文本框 41"/>
            <p:cNvSpPr txBox="1"/>
            <p:nvPr/>
          </p:nvSpPr>
          <p:spPr>
            <a:xfrm>
              <a:off x="1459513" y="2510707"/>
              <a:ext cx="700003" cy="89416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04</a:t>
              </a:r>
              <a:endParaRPr kumimoji="0" lang="zh-CN" altLang="en-US"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rot="8003922">
            <a:off x="-36631" y="-948594"/>
            <a:ext cx="2102871" cy="1897188"/>
            <a:chOff x="7616187" y="2561938"/>
            <a:chExt cx="3281674" cy="2960688"/>
          </a:xfrm>
        </p:grpSpPr>
        <p:sp>
          <p:nvSpPr>
            <p:cNvPr id="8"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3"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4"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3"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4"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5"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6"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7"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8"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9"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61" name="组合 60"/>
          <p:cNvGrpSpPr/>
          <p:nvPr/>
        </p:nvGrpSpPr>
        <p:grpSpPr>
          <a:xfrm>
            <a:off x="1999243" y="375968"/>
            <a:ext cx="1107996" cy="797901"/>
            <a:chOff x="1999243" y="375968"/>
            <a:chExt cx="1107996" cy="797901"/>
          </a:xfrm>
        </p:grpSpPr>
        <p:sp>
          <p:nvSpPr>
            <p:cNvPr id="64" name="文本框 63"/>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04</a:t>
              </a:r>
            </a:p>
          </p:txBody>
        </p:sp>
        <p:sp>
          <p:nvSpPr>
            <p:cNvPr id="71" name="文本框 70"/>
            <p:cNvSpPr txBox="1"/>
            <p:nvPr/>
          </p:nvSpPr>
          <p:spPr>
            <a:xfrm>
              <a:off x="1999243" y="804537"/>
              <a:ext cx="1107996" cy="369332"/>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项目创新</a:t>
              </a:r>
            </a:p>
          </p:txBody>
        </p:sp>
      </p:grpSp>
      <p:grpSp>
        <p:nvGrpSpPr>
          <p:cNvPr id="2" name="组合 1"/>
          <p:cNvGrpSpPr/>
          <p:nvPr/>
        </p:nvGrpSpPr>
        <p:grpSpPr>
          <a:xfrm>
            <a:off x="1063795" y="2161154"/>
            <a:ext cx="4589094" cy="1203098"/>
            <a:chOff x="1063795" y="2161154"/>
            <a:chExt cx="4589094" cy="1203098"/>
          </a:xfrm>
        </p:grpSpPr>
        <p:grpSp>
          <p:nvGrpSpPr>
            <p:cNvPr id="52" name="组合 51"/>
            <p:cNvGrpSpPr/>
            <p:nvPr/>
          </p:nvGrpSpPr>
          <p:grpSpPr>
            <a:xfrm>
              <a:off x="2290300" y="2582854"/>
              <a:ext cx="3362589" cy="781398"/>
              <a:chOff x="1259485" y="2689179"/>
              <a:chExt cx="3362589" cy="781398"/>
            </a:xfrm>
          </p:grpSpPr>
          <p:grpSp>
            <p:nvGrpSpPr>
              <p:cNvPr id="53" name="Group 51"/>
              <p:cNvGrpSpPr/>
              <p:nvPr/>
            </p:nvGrpSpPr>
            <p:grpSpPr>
              <a:xfrm rot="16200000">
                <a:off x="2939452" y="1009212"/>
                <a:ext cx="2656" cy="3362589"/>
                <a:chOff x="3606795" y="2840641"/>
                <a:chExt cx="1588" cy="1260971"/>
              </a:xfrm>
            </p:grpSpPr>
            <p:cxnSp>
              <p:nvCxnSpPr>
                <p:cNvPr id="54" name="Straight Connector 53"/>
                <p:cNvCxnSpPr/>
                <p:nvPr/>
              </p:nvCxnSpPr>
              <p:spPr>
                <a:xfrm rot="5400000">
                  <a:off x="2977896" y="3471127"/>
                  <a:ext cx="1260971" cy="0"/>
                </a:xfrm>
                <a:prstGeom prst="line">
                  <a:avLst/>
                </a:prstGeom>
                <a:ln>
                  <a:gradFill>
                    <a:gsLst>
                      <a:gs pos="0">
                        <a:srgbClr val="CE9A37"/>
                      </a:gs>
                      <a:gs pos="100000">
                        <a:srgbClr val="982560"/>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59" name="Straight Connector 54"/>
                <p:cNvCxnSpPr/>
                <p:nvPr/>
              </p:nvCxnSpPr>
              <p:spPr>
                <a:xfrm rot="5400000">
                  <a:off x="3337589" y="3196888"/>
                  <a:ext cx="540000" cy="1588"/>
                </a:xfrm>
                <a:prstGeom prst="line">
                  <a:avLst/>
                </a:prstGeom>
                <a:ln w="57150">
                  <a:solidFill>
                    <a:srgbClr val="B26454"/>
                  </a:solidFill>
                </a:ln>
              </p:spPr>
              <p:style>
                <a:lnRef idx="1">
                  <a:schemeClr val="accent1"/>
                </a:lnRef>
                <a:fillRef idx="0">
                  <a:schemeClr val="accent1"/>
                </a:fillRef>
                <a:effectRef idx="0">
                  <a:schemeClr val="accent1"/>
                </a:effectRef>
                <a:fontRef idx="minor">
                  <a:schemeClr val="tx1"/>
                </a:fontRef>
              </p:style>
            </p:cxnSp>
          </p:grpSp>
          <p:sp>
            <p:nvSpPr>
              <p:cNvPr id="62" name="矩形 61"/>
              <p:cNvSpPr/>
              <p:nvPr/>
            </p:nvSpPr>
            <p:spPr>
              <a:xfrm>
                <a:off x="1420819" y="2742044"/>
                <a:ext cx="2853044" cy="728533"/>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将人工智能的有关内容以知识图谱的形式展示出来</a:t>
                </a:r>
              </a:p>
            </p:txBody>
          </p:sp>
        </p:grpSp>
        <p:sp>
          <p:nvSpPr>
            <p:cNvPr id="65" name="椭圆 64"/>
            <p:cNvSpPr/>
            <p:nvPr/>
          </p:nvSpPr>
          <p:spPr>
            <a:xfrm>
              <a:off x="1063795" y="2161154"/>
              <a:ext cx="1140932" cy="1140932"/>
            </a:xfrm>
            <a:prstGeom prst="ellipse">
              <a:avLst/>
            </a:prstGeom>
            <a:gradFill flip="none" rotWithShape="1">
              <a:gsLst>
                <a:gs pos="0">
                  <a:srgbClr val="CE9A37"/>
                </a:gs>
                <a:gs pos="100000">
                  <a:srgbClr val="98256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66" name="椭圆 59"/>
            <p:cNvSpPr/>
            <p:nvPr/>
          </p:nvSpPr>
          <p:spPr>
            <a:xfrm>
              <a:off x="1405778" y="2466526"/>
              <a:ext cx="463912" cy="520368"/>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grpSp>
        <p:nvGrpSpPr>
          <p:cNvPr id="106" name="组合 105"/>
          <p:cNvGrpSpPr/>
          <p:nvPr/>
        </p:nvGrpSpPr>
        <p:grpSpPr>
          <a:xfrm>
            <a:off x="6486400" y="2161154"/>
            <a:ext cx="4589094" cy="1203098"/>
            <a:chOff x="6486400" y="2161154"/>
            <a:chExt cx="4589094" cy="1203098"/>
          </a:xfrm>
        </p:grpSpPr>
        <p:grpSp>
          <p:nvGrpSpPr>
            <p:cNvPr id="67" name="组合 66"/>
            <p:cNvGrpSpPr/>
            <p:nvPr/>
          </p:nvGrpSpPr>
          <p:grpSpPr>
            <a:xfrm>
              <a:off x="7712905" y="2582854"/>
              <a:ext cx="3362589" cy="781398"/>
              <a:chOff x="1259485" y="2689179"/>
              <a:chExt cx="3362589" cy="781398"/>
            </a:xfrm>
          </p:grpSpPr>
          <p:grpSp>
            <p:nvGrpSpPr>
              <p:cNvPr id="68" name="Group 51"/>
              <p:cNvGrpSpPr/>
              <p:nvPr/>
            </p:nvGrpSpPr>
            <p:grpSpPr>
              <a:xfrm rot="16200000">
                <a:off x="2939452" y="1009212"/>
                <a:ext cx="2656" cy="3362589"/>
                <a:chOff x="3606795" y="2840641"/>
                <a:chExt cx="1588" cy="1260971"/>
              </a:xfrm>
            </p:grpSpPr>
            <p:cxnSp>
              <p:nvCxnSpPr>
                <p:cNvPr id="69" name="Straight Connector 53"/>
                <p:cNvCxnSpPr/>
                <p:nvPr/>
              </p:nvCxnSpPr>
              <p:spPr>
                <a:xfrm rot="5400000">
                  <a:off x="2977896" y="3471127"/>
                  <a:ext cx="1260971" cy="0"/>
                </a:xfrm>
                <a:prstGeom prst="line">
                  <a:avLst/>
                </a:prstGeom>
                <a:ln>
                  <a:gradFill>
                    <a:gsLst>
                      <a:gs pos="0">
                        <a:srgbClr val="CE9A37"/>
                      </a:gs>
                      <a:gs pos="100000">
                        <a:srgbClr val="982560"/>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70" name="Straight Connector 54"/>
                <p:cNvCxnSpPr/>
                <p:nvPr/>
              </p:nvCxnSpPr>
              <p:spPr>
                <a:xfrm rot="5400000">
                  <a:off x="3337589" y="3196888"/>
                  <a:ext cx="540000" cy="1588"/>
                </a:xfrm>
                <a:prstGeom prst="line">
                  <a:avLst/>
                </a:prstGeom>
                <a:ln w="57150">
                  <a:solidFill>
                    <a:srgbClr val="B26454"/>
                  </a:solidFill>
                </a:ln>
              </p:spPr>
              <p:style>
                <a:lnRef idx="1">
                  <a:schemeClr val="accent1"/>
                </a:lnRef>
                <a:fillRef idx="0">
                  <a:schemeClr val="accent1"/>
                </a:fillRef>
                <a:effectRef idx="0">
                  <a:schemeClr val="accent1"/>
                </a:effectRef>
                <a:fontRef idx="minor">
                  <a:schemeClr val="tx1"/>
                </a:fontRef>
              </p:style>
            </p:cxnSp>
          </p:grpSp>
          <p:sp>
            <p:nvSpPr>
              <p:cNvPr id="81" name="矩形 80"/>
              <p:cNvSpPr/>
              <p:nvPr/>
            </p:nvSpPr>
            <p:spPr>
              <a:xfrm>
                <a:off x="1420819" y="2742044"/>
                <a:ext cx="2853044" cy="728533"/>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采用力导向图作为图谱的呈现形式</a:t>
                </a:r>
              </a:p>
            </p:txBody>
          </p:sp>
        </p:grpSp>
        <p:sp>
          <p:nvSpPr>
            <p:cNvPr id="83" name="椭圆 82"/>
            <p:cNvSpPr/>
            <p:nvPr/>
          </p:nvSpPr>
          <p:spPr>
            <a:xfrm>
              <a:off x="6486400" y="2161154"/>
              <a:ext cx="1140932" cy="1140932"/>
            </a:xfrm>
            <a:prstGeom prst="ellipse">
              <a:avLst/>
            </a:prstGeom>
            <a:gradFill flip="none" rotWithShape="1">
              <a:gsLst>
                <a:gs pos="0">
                  <a:srgbClr val="CE9A37"/>
                </a:gs>
                <a:gs pos="100000">
                  <a:srgbClr val="98256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2" name="椭圆 63"/>
            <p:cNvSpPr/>
            <p:nvPr/>
          </p:nvSpPr>
          <p:spPr>
            <a:xfrm>
              <a:off x="6842429" y="2466526"/>
              <a:ext cx="435820" cy="520368"/>
            </a:xfrm>
            <a:custGeom>
              <a:avLst/>
              <a:gdLst>
                <a:gd name="connsiteX0" fmla="*/ 206816 w 281869"/>
                <a:gd name="connsiteY0" fmla="*/ 79120 h 336550"/>
                <a:gd name="connsiteX1" fmla="*/ 201524 w 281869"/>
                <a:gd name="connsiteY1" fmla="*/ 85782 h 336550"/>
                <a:gd name="connsiteX2" fmla="*/ 201524 w 281869"/>
                <a:gd name="connsiteY2" fmla="*/ 92444 h 336550"/>
                <a:gd name="connsiteX3" fmla="*/ 205493 w 281869"/>
                <a:gd name="connsiteY3" fmla="*/ 96441 h 336550"/>
                <a:gd name="connsiteX4" fmla="*/ 198878 w 281869"/>
                <a:gd name="connsiteY4" fmla="*/ 133748 h 336550"/>
                <a:gd name="connsiteX5" fmla="*/ 198878 w 281869"/>
                <a:gd name="connsiteY5" fmla="*/ 137745 h 336550"/>
                <a:gd name="connsiteX6" fmla="*/ 206816 w 281869"/>
                <a:gd name="connsiteY6" fmla="*/ 149736 h 336550"/>
                <a:gd name="connsiteX7" fmla="*/ 213430 w 281869"/>
                <a:gd name="connsiteY7" fmla="*/ 149736 h 336550"/>
                <a:gd name="connsiteX8" fmla="*/ 221368 w 281869"/>
                <a:gd name="connsiteY8" fmla="*/ 137745 h 336550"/>
                <a:gd name="connsiteX9" fmla="*/ 221368 w 281869"/>
                <a:gd name="connsiteY9" fmla="*/ 133748 h 336550"/>
                <a:gd name="connsiteX10" fmla="*/ 214753 w 281869"/>
                <a:gd name="connsiteY10" fmla="*/ 96441 h 336550"/>
                <a:gd name="connsiteX11" fmla="*/ 220045 w 281869"/>
                <a:gd name="connsiteY11" fmla="*/ 92444 h 336550"/>
                <a:gd name="connsiteX12" fmla="*/ 220045 w 281869"/>
                <a:gd name="connsiteY12" fmla="*/ 85782 h 336550"/>
                <a:gd name="connsiteX13" fmla="*/ 213430 w 281869"/>
                <a:gd name="connsiteY13" fmla="*/ 79120 h 336550"/>
                <a:gd name="connsiteX14" fmla="*/ 206816 w 281869"/>
                <a:gd name="connsiteY14" fmla="*/ 79120 h 336550"/>
                <a:gd name="connsiteX15" fmla="*/ 68439 w 281869"/>
                <a:gd name="connsiteY15" fmla="*/ 79120 h 336550"/>
                <a:gd name="connsiteX16" fmla="*/ 61824 w 281869"/>
                <a:gd name="connsiteY16" fmla="*/ 85782 h 336550"/>
                <a:gd name="connsiteX17" fmla="*/ 61824 w 281869"/>
                <a:gd name="connsiteY17" fmla="*/ 92444 h 336550"/>
                <a:gd name="connsiteX18" fmla="*/ 67116 w 281869"/>
                <a:gd name="connsiteY18" fmla="*/ 96441 h 336550"/>
                <a:gd name="connsiteX19" fmla="*/ 60501 w 281869"/>
                <a:gd name="connsiteY19" fmla="*/ 133748 h 336550"/>
                <a:gd name="connsiteX20" fmla="*/ 60501 w 281869"/>
                <a:gd name="connsiteY20" fmla="*/ 137745 h 336550"/>
                <a:gd name="connsiteX21" fmla="*/ 68439 w 281869"/>
                <a:gd name="connsiteY21" fmla="*/ 149736 h 336550"/>
                <a:gd name="connsiteX22" fmla="*/ 75053 w 281869"/>
                <a:gd name="connsiteY22" fmla="*/ 149736 h 336550"/>
                <a:gd name="connsiteX23" fmla="*/ 82991 w 281869"/>
                <a:gd name="connsiteY23" fmla="*/ 137745 h 336550"/>
                <a:gd name="connsiteX24" fmla="*/ 82991 w 281869"/>
                <a:gd name="connsiteY24" fmla="*/ 133748 h 336550"/>
                <a:gd name="connsiteX25" fmla="*/ 76376 w 281869"/>
                <a:gd name="connsiteY25" fmla="*/ 96441 h 336550"/>
                <a:gd name="connsiteX26" fmla="*/ 80345 w 281869"/>
                <a:gd name="connsiteY26" fmla="*/ 92444 h 336550"/>
                <a:gd name="connsiteX27" fmla="*/ 80345 w 281869"/>
                <a:gd name="connsiteY27" fmla="*/ 85782 h 336550"/>
                <a:gd name="connsiteX28" fmla="*/ 75053 w 281869"/>
                <a:gd name="connsiteY28" fmla="*/ 79120 h 336550"/>
                <a:gd name="connsiteX29" fmla="*/ 68439 w 281869"/>
                <a:gd name="connsiteY29" fmla="*/ 79120 h 336550"/>
                <a:gd name="connsiteX30" fmla="*/ 21218 w 281869"/>
                <a:gd name="connsiteY30" fmla="*/ 69850 h 336550"/>
                <a:gd name="connsiteX31" fmla="*/ 121201 w 281869"/>
                <a:gd name="connsiteY31" fmla="*/ 69850 h 336550"/>
                <a:gd name="connsiteX32" fmla="*/ 135672 w 281869"/>
                <a:gd name="connsiteY32" fmla="*/ 83053 h 336550"/>
                <a:gd name="connsiteX33" fmla="*/ 140934 w 281869"/>
                <a:gd name="connsiteY33" fmla="*/ 113420 h 336550"/>
                <a:gd name="connsiteX34" fmla="*/ 146197 w 281869"/>
                <a:gd name="connsiteY34" fmla="*/ 83053 h 336550"/>
                <a:gd name="connsiteX35" fmla="*/ 160668 w 281869"/>
                <a:gd name="connsiteY35" fmla="*/ 69850 h 336550"/>
                <a:gd name="connsiteX36" fmla="*/ 260651 w 281869"/>
                <a:gd name="connsiteY36" fmla="*/ 69850 h 336550"/>
                <a:gd name="connsiteX37" fmla="*/ 275123 w 281869"/>
                <a:gd name="connsiteY37" fmla="*/ 83053 h 336550"/>
                <a:gd name="connsiteX38" fmla="*/ 281700 w 281869"/>
                <a:gd name="connsiteY38" fmla="*/ 196599 h 336550"/>
                <a:gd name="connsiteX39" fmla="*/ 269860 w 281869"/>
                <a:gd name="connsiteY39" fmla="*/ 211122 h 336550"/>
                <a:gd name="connsiteX40" fmla="*/ 254073 w 281869"/>
                <a:gd name="connsiteY40" fmla="*/ 199239 h 336550"/>
                <a:gd name="connsiteX41" fmla="*/ 250127 w 281869"/>
                <a:gd name="connsiteY41" fmla="*/ 125303 h 336550"/>
                <a:gd name="connsiteX42" fmla="*/ 248811 w 281869"/>
                <a:gd name="connsiteY42" fmla="*/ 319386 h 336550"/>
                <a:gd name="connsiteX43" fmla="*/ 231709 w 281869"/>
                <a:gd name="connsiteY43" fmla="*/ 336550 h 336550"/>
                <a:gd name="connsiteX44" fmla="*/ 215922 w 281869"/>
                <a:gd name="connsiteY44" fmla="*/ 319386 h 336550"/>
                <a:gd name="connsiteX45" fmla="*/ 215922 w 281869"/>
                <a:gd name="connsiteY45" fmla="*/ 213762 h 336550"/>
                <a:gd name="connsiteX46" fmla="*/ 210660 w 281869"/>
                <a:gd name="connsiteY46" fmla="*/ 208481 h 336550"/>
                <a:gd name="connsiteX47" fmla="*/ 204082 w 281869"/>
                <a:gd name="connsiteY47" fmla="*/ 213762 h 336550"/>
                <a:gd name="connsiteX48" fmla="*/ 204082 w 281869"/>
                <a:gd name="connsiteY48" fmla="*/ 319386 h 336550"/>
                <a:gd name="connsiteX49" fmla="*/ 186979 w 281869"/>
                <a:gd name="connsiteY49" fmla="*/ 336550 h 336550"/>
                <a:gd name="connsiteX50" fmla="*/ 171193 w 281869"/>
                <a:gd name="connsiteY50" fmla="*/ 319386 h 336550"/>
                <a:gd name="connsiteX51" fmla="*/ 171193 w 281869"/>
                <a:gd name="connsiteY51" fmla="*/ 121342 h 336550"/>
                <a:gd name="connsiteX52" fmla="*/ 155406 w 281869"/>
                <a:gd name="connsiteY52" fmla="*/ 199239 h 336550"/>
                <a:gd name="connsiteX53" fmla="*/ 140934 w 281869"/>
                <a:gd name="connsiteY53" fmla="*/ 211122 h 336550"/>
                <a:gd name="connsiteX54" fmla="*/ 126463 w 281869"/>
                <a:gd name="connsiteY54" fmla="*/ 199239 h 336550"/>
                <a:gd name="connsiteX55" fmla="*/ 110676 w 281869"/>
                <a:gd name="connsiteY55" fmla="*/ 125303 h 336550"/>
                <a:gd name="connsiteX56" fmla="*/ 110676 w 281869"/>
                <a:gd name="connsiteY56" fmla="*/ 319386 h 336550"/>
                <a:gd name="connsiteX57" fmla="*/ 93574 w 281869"/>
                <a:gd name="connsiteY57" fmla="*/ 336550 h 336550"/>
                <a:gd name="connsiteX58" fmla="*/ 77787 w 281869"/>
                <a:gd name="connsiteY58" fmla="*/ 319386 h 336550"/>
                <a:gd name="connsiteX59" fmla="*/ 77787 w 281869"/>
                <a:gd name="connsiteY59" fmla="*/ 213762 h 336550"/>
                <a:gd name="connsiteX60" fmla="*/ 71209 w 281869"/>
                <a:gd name="connsiteY60" fmla="*/ 208481 h 336550"/>
                <a:gd name="connsiteX61" fmla="*/ 65947 w 281869"/>
                <a:gd name="connsiteY61" fmla="*/ 213762 h 336550"/>
                <a:gd name="connsiteX62" fmla="*/ 65947 w 281869"/>
                <a:gd name="connsiteY62" fmla="*/ 319386 h 336550"/>
                <a:gd name="connsiteX63" fmla="*/ 48845 w 281869"/>
                <a:gd name="connsiteY63" fmla="*/ 336550 h 336550"/>
                <a:gd name="connsiteX64" fmla="*/ 33058 w 281869"/>
                <a:gd name="connsiteY64" fmla="*/ 319386 h 336550"/>
                <a:gd name="connsiteX65" fmla="*/ 33058 w 281869"/>
                <a:gd name="connsiteY65" fmla="*/ 121342 h 336550"/>
                <a:gd name="connsiteX66" fmla="*/ 27796 w 281869"/>
                <a:gd name="connsiteY66" fmla="*/ 199239 h 336550"/>
                <a:gd name="connsiteX67" fmla="*/ 12009 w 281869"/>
                <a:gd name="connsiteY67" fmla="*/ 211122 h 336550"/>
                <a:gd name="connsiteX68" fmla="*/ 169 w 281869"/>
                <a:gd name="connsiteY68" fmla="*/ 196599 h 336550"/>
                <a:gd name="connsiteX69" fmla="*/ 6746 w 281869"/>
                <a:gd name="connsiteY69" fmla="*/ 83053 h 336550"/>
                <a:gd name="connsiteX70" fmla="*/ 21218 w 281869"/>
                <a:gd name="connsiteY70" fmla="*/ 69850 h 336550"/>
                <a:gd name="connsiteX71" fmla="*/ 210785 w 281869"/>
                <a:gd name="connsiteY71" fmla="*/ 0 h 336550"/>
                <a:gd name="connsiteX72" fmla="*/ 241742 w 281869"/>
                <a:gd name="connsiteY72" fmla="*/ 30163 h 336550"/>
                <a:gd name="connsiteX73" fmla="*/ 210785 w 281869"/>
                <a:gd name="connsiteY73" fmla="*/ 60326 h 336550"/>
                <a:gd name="connsiteX74" fmla="*/ 179828 w 281869"/>
                <a:gd name="connsiteY74" fmla="*/ 30163 h 336550"/>
                <a:gd name="connsiteX75" fmla="*/ 210785 w 281869"/>
                <a:gd name="connsiteY75" fmla="*/ 0 h 336550"/>
                <a:gd name="connsiteX76" fmla="*/ 71085 w 281869"/>
                <a:gd name="connsiteY76" fmla="*/ 0 h 336550"/>
                <a:gd name="connsiteX77" fmla="*/ 102042 w 281869"/>
                <a:gd name="connsiteY77" fmla="*/ 30163 h 336550"/>
                <a:gd name="connsiteX78" fmla="*/ 71085 w 281869"/>
                <a:gd name="connsiteY78" fmla="*/ 60326 h 336550"/>
                <a:gd name="connsiteX79" fmla="*/ 40128 w 281869"/>
                <a:gd name="connsiteY79" fmla="*/ 30163 h 336550"/>
                <a:gd name="connsiteX80" fmla="*/ 71085 w 281869"/>
                <a:gd name="connsiteY80"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281869" h="336550">
                  <a:moveTo>
                    <a:pt x="206816" y="79120"/>
                  </a:moveTo>
                  <a:cubicBezTo>
                    <a:pt x="206816" y="79120"/>
                    <a:pt x="206816" y="79120"/>
                    <a:pt x="201524" y="85782"/>
                  </a:cubicBezTo>
                  <a:cubicBezTo>
                    <a:pt x="198878" y="88447"/>
                    <a:pt x="198878" y="89779"/>
                    <a:pt x="201524" y="92444"/>
                  </a:cubicBezTo>
                  <a:cubicBezTo>
                    <a:pt x="201524" y="92444"/>
                    <a:pt x="201524" y="92444"/>
                    <a:pt x="205493" y="96441"/>
                  </a:cubicBezTo>
                  <a:cubicBezTo>
                    <a:pt x="205493" y="96441"/>
                    <a:pt x="205493" y="96441"/>
                    <a:pt x="198878" y="133748"/>
                  </a:cubicBezTo>
                  <a:cubicBezTo>
                    <a:pt x="198878" y="135080"/>
                    <a:pt x="198878" y="136413"/>
                    <a:pt x="198878" y="137745"/>
                  </a:cubicBezTo>
                  <a:cubicBezTo>
                    <a:pt x="198878" y="137745"/>
                    <a:pt x="198878" y="137745"/>
                    <a:pt x="206816" y="149736"/>
                  </a:cubicBezTo>
                  <a:cubicBezTo>
                    <a:pt x="208139" y="152401"/>
                    <a:pt x="212107" y="152401"/>
                    <a:pt x="213430" y="149736"/>
                  </a:cubicBezTo>
                  <a:cubicBezTo>
                    <a:pt x="213430" y="149736"/>
                    <a:pt x="213430" y="149736"/>
                    <a:pt x="221368" y="137745"/>
                  </a:cubicBezTo>
                  <a:cubicBezTo>
                    <a:pt x="222691" y="136413"/>
                    <a:pt x="222691" y="135080"/>
                    <a:pt x="221368" y="133748"/>
                  </a:cubicBezTo>
                  <a:cubicBezTo>
                    <a:pt x="221368" y="133748"/>
                    <a:pt x="221368" y="133748"/>
                    <a:pt x="214753" y="96441"/>
                  </a:cubicBezTo>
                  <a:cubicBezTo>
                    <a:pt x="214753" y="96441"/>
                    <a:pt x="214753" y="96441"/>
                    <a:pt x="220045" y="92444"/>
                  </a:cubicBezTo>
                  <a:cubicBezTo>
                    <a:pt x="221368" y="89779"/>
                    <a:pt x="221368" y="88447"/>
                    <a:pt x="220045" y="85782"/>
                  </a:cubicBezTo>
                  <a:cubicBezTo>
                    <a:pt x="220045" y="85782"/>
                    <a:pt x="220045" y="85782"/>
                    <a:pt x="213430" y="79120"/>
                  </a:cubicBezTo>
                  <a:cubicBezTo>
                    <a:pt x="212107" y="77788"/>
                    <a:pt x="209462" y="77788"/>
                    <a:pt x="206816" y="79120"/>
                  </a:cubicBezTo>
                  <a:close/>
                  <a:moveTo>
                    <a:pt x="68439" y="79120"/>
                  </a:moveTo>
                  <a:cubicBezTo>
                    <a:pt x="68439" y="79120"/>
                    <a:pt x="68439" y="79120"/>
                    <a:pt x="61824" y="85782"/>
                  </a:cubicBezTo>
                  <a:cubicBezTo>
                    <a:pt x="60501" y="88447"/>
                    <a:pt x="60501" y="89779"/>
                    <a:pt x="61824" y="92444"/>
                  </a:cubicBezTo>
                  <a:cubicBezTo>
                    <a:pt x="61824" y="92444"/>
                    <a:pt x="61824" y="92444"/>
                    <a:pt x="67116" y="96441"/>
                  </a:cubicBezTo>
                  <a:cubicBezTo>
                    <a:pt x="67116" y="96441"/>
                    <a:pt x="67116" y="96441"/>
                    <a:pt x="60501" y="133748"/>
                  </a:cubicBezTo>
                  <a:cubicBezTo>
                    <a:pt x="59178" y="135080"/>
                    <a:pt x="59178" y="136413"/>
                    <a:pt x="60501" y="137745"/>
                  </a:cubicBezTo>
                  <a:cubicBezTo>
                    <a:pt x="60501" y="137745"/>
                    <a:pt x="60501" y="137745"/>
                    <a:pt x="68439" y="149736"/>
                  </a:cubicBezTo>
                  <a:cubicBezTo>
                    <a:pt x="69762" y="152401"/>
                    <a:pt x="73730" y="152401"/>
                    <a:pt x="75053" y="149736"/>
                  </a:cubicBezTo>
                  <a:cubicBezTo>
                    <a:pt x="75053" y="149736"/>
                    <a:pt x="75053" y="149736"/>
                    <a:pt x="82991" y="137745"/>
                  </a:cubicBezTo>
                  <a:cubicBezTo>
                    <a:pt x="82991" y="136413"/>
                    <a:pt x="82991" y="135080"/>
                    <a:pt x="82991" y="133748"/>
                  </a:cubicBezTo>
                  <a:cubicBezTo>
                    <a:pt x="82991" y="133748"/>
                    <a:pt x="82991" y="133748"/>
                    <a:pt x="76376" y="96441"/>
                  </a:cubicBezTo>
                  <a:cubicBezTo>
                    <a:pt x="76376" y="96441"/>
                    <a:pt x="76376" y="96441"/>
                    <a:pt x="80345" y="92444"/>
                  </a:cubicBezTo>
                  <a:cubicBezTo>
                    <a:pt x="82991" y="89779"/>
                    <a:pt x="82991" y="88447"/>
                    <a:pt x="80345" y="85782"/>
                  </a:cubicBezTo>
                  <a:cubicBezTo>
                    <a:pt x="80345" y="85782"/>
                    <a:pt x="80345" y="85782"/>
                    <a:pt x="75053" y="79120"/>
                  </a:cubicBezTo>
                  <a:cubicBezTo>
                    <a:pt x="72407" y="77788"/>
                    <a:pt x="69762" y="77788"/>
                    <a:pt x="68439" y="79120"/>
                  </a:cubicBezTo>
                  <a:close/>
                  <a:moveTo>
                    <a:pt x="21218" y="69850"/>
                  </a:moveTo>
                  <a:cubicBezTo>
                    <a:pt x="21218" y="69850"/>
                    <a:pt x="21218" y="69850"/>
                    <a:pt x="121201" y="69850"/>
                  </a:cubicBezTo>
                  <a:cubicBezTo>
                    <a:pt x="129094" y="69850"/>
                    <a:pt x="135672" y="76451"/>
                    <a:pt x="135672" y="83053"/>
                  </a:cubicBezTo>
                  <a:cubicBezTo>
                    <a:pt x="135672" y="83053"/>
                    <a:pt x="135672" y="83053"/>
                    <a:pt x="140934" y="113420"/>
                  </a:cubicBezTo>
                  <a:cubicBezTo>
                    <a:pt x="140934" y="113420"/>
                    <a:pt x="140934" y="113420"/>
                    <a:pt x="146197" y="83053"/>
                  </a:cubicBezTo>
                  <a:cubicBezTo>
                    <a:pt x="146197" y="76451"/>
                    <a:pt x="152775" y="69850"/>
                    <a:pt x="160668" y="69850"/>
                  </a:cubicBezTo>
                  <a:cubicBezTo>
                    <a:pt x="160668" y="69850"/>
                    <a:pt x="160668" y="69850"/>
                    <a:pt x="260651" y="69850"/>
                  </a:cubicBezTo>
                  <a:cubicBezTo>
                    <a:pt x="267229" y="69850"/>
                    <a:pt x="273807" y="76451"/>
                    <a:pt x="275123" y="83053"/>
                  </a:cubicBezTo>
                  <a:cubicBezTo>
                    <a:pt x="275123" y="83053"/>
                    <a:pt x="275123" y="83053"/>
                    <a:pt x="281700" y="196599"/>
                  </a:cubicBezTo>
                  <a:cubicBezTo>
                    <a:pt x="283016" y="204520"/>
                    <a:pt x="276438" y="211122"/>
                    <a:pt x="269860" y="211122"/>
                  </a:cubicBezTo>
                  <a:cubicBezTo>
                    <a:pt x="261967" y="212442"/>
                    <a:pt x="255389" y="205841"/>
                    <a:pt x="254073" y="199239"/>
                  </a:cubicBezTo>
                  <a:cubicBezTo>
                    <a:pt x="254073" y="199239"/>
                    <a:pt x="254073" y="199239"/>
                    <a:pt x="250127" y="125303"/>
                  </a:cubicBezTo>
                  <a:cubicBezTo>
                    <a:pt x="250127" y="125303"/>
                    <a:pt x="250127" y="125303"/>
                    <a:pt x="248811" y="319386"/>
                  </a:cubicBezTo>
                  <a:cubicBezTo>
                    <a:pt x="248811" y="329949"/>
                    <a:pt x="240918" y="336550"/>
                    <a:pt x="231709" y="336550"/>
                  </a:cubicBezTo>
                  <a:cubicBezTo>
                    <a:pt x="222500" y="336550"/>
                    <a:pt x="215922" y="328628"/>
                    <a:pt x="215922" y="319386"/>
                  </a:cubicBezTo>
                  <a:cubicBezTo>
                    <a:pt x="215922" y="319386"/>
                    <a:pt x="215922" y="319386"/>
                    <a:pt x="215922" y="213762"/>
                  </a:cubicBezTo>
                  <a:cubicBezTo>
                    <a:pt x="215922" y="211122"/>
                    <a:pt x="213291" y="208481"/>
                    <a:pt x="210660" y="208481"/>
                  </a:cubicBezTo>
                  <a:cubicBezTo>
                    <a:pt x="206713" y="208481"/>
                    <a:pt x="204082" y="211122"/>
                    <a:pt x="204082" y="213762"/>
                  </a:cubicBezTo>
                  <a:cubicBezTo>
                    <a:pt x="204082" y="213762"/>
                    <a:pt x="204082" y="213762"/>
                    <a:pt x="204082" y="319386"/>
                  </a:cubicBezTo>
                  <a:cubicBezTo>
                    <a:pt x="204082" y="329949"/>
                    <a:pt x="196188" y="336550"/>
                    <a:pt x="186979" y="336550"/>
                  </a:cubicBezTo>
                  <a:cubicBezTo>
                    <a:pt x="177770" y="336550"/>
                    <a:pt x="171193" y="328628"/>
                    <a:pt x="171193" y="319386"/>
                  </a:cubicBezTo>
                  <a:cubicBezTo>
                    <a:pt x="171193" y="319386"/>
                    <a:pt x="171193" y="319386"/>
                    <a:pt x="171193" y="121342"/>
                  </a:cubicBezTo>
                  <a:cubicBezTo>
                    <a:pt x="171193" y="121342"/>
                    <a:pt x="171193" y="121342"/>
                    <a:pt x="155406" y="199239"/>
                  </a:cubicBezTo>
                  <a:cubicBezTo>
                    <a:pt x="154090" y="205841"/>
                    <a:pt x="148828" y="212442"/>
                    <a:pt x="140934" y="211122"/>
                  </a:cubicBezTo>
                  <a:cubicBezTo>
                    <a:pt x="133041" y="212442"/>
                    <a:pt x="127779" y="205841"/>
                    <a:pt x="126463" y="199239"/>
                  </a:cubicBezTo>
                  <a:cubicBezTo>
                    <a:pt x="126463" y="199239"/>
                    <a:pt x="126463" y="199239"/>
                    <a:pt x="110676" y="125303"/>
                  </a:cubicBezTo>
                  <a:cubicBezTo>
                    <a:pt x="110676" y="125303"/>
                    <a:pt x="110676" y="125303"/>
                    <a:pt x="110676" y="319386"/>
                  </a:cubicBezTo>
                  <a:cubicBezTo>
                    <a:pt x="110676" y="329949"/>
                    <a:pt x="102783" y="336550"/>
                    <a:pt x="93574" y="336550"/>
                  </a:cubicBezTo>
                  <a:cubicBezTo>
                    <a:pt x="84365" y="336550"/>
                    <a:pt x="77787" y="328628"/>
                    <a:pt x="77787" y="319386"/>
                  </a:cubicBezTo>
                  <a:cubicBezTo>
                    <a:pt x="77787" y="319386"/>
                    <a:pt x="77787" y="319386"/>
                    <a:pt x="77787" y="213762"/>
                  </a:cubicBezTo>
                  <a:cubicBezTo>
                    <a:pt x="77787" y="211122"/>
                    <a:pt x="75156" y="208481"/>
                    <a:pt x="71209" y="208481"/>
                  </a:cubicBezTo>
                  <a:cubicBezTo>
                    <a:pt x="68578" y="208481"/>
                    <a:pt x="65947" y="211122"/>
                    <a:pt x="65947" y="213762"/>
                  </a:cubicBezTo>
                  <a:cubicBezTo>
                    <a:pt x="65947" y="213762"/>
                    <a:pt x="65947" y="213762"/>
                    <a:pt x="65947" y="319386"/>
                  </a:cubicBezTo>
                  <a:cubicBezTo>
                    <a:pt x="65947" y="329949"/>
                    <a:pt x="58054" y="336550"/>
                    <a:pt x="48845" y="336550"/>
                  </a:cubicBezTo>
                  <a:cubicBezTo>
                    <a:pt x="39636" y="336550"/>
                    <a:pt x="33058" y="328628"/>
                    <a:pt x="33058" y="319386"/>
                  </a:cubicBezTo>
                  <a:cubicBezTo>
                    <a:pt x="33058" y="319386"/>
                    <a:pt x="33058" y="319386"/>
                    <a:pt x="33058" y="121342"/>
                  </a:cubicBezTo>
                  <a:cubicBezTo>
                    <a:pt x="33058" y="121342"/>
                    <a:pt x="33058" y="121342"/>
                    <a:pt x="27796" y="199239"/>
                  </a:cubicBezTo>
                  <a:cubicBezTo>
                    <a:pt x="26480" y="205841"/>
                    <a:pt x="19902" y="212442"/>
                    <a:pt x="12009" y="211122"/>
                  </a:cubicBezTo>
                  <a:cubicBezTo>
                    <a:pt x="5431" y="211122"/>
                    <a:pt x="-1147" y="204520"/>
                    <a:pt x="169" y="196599"/>
                  </a:cubicBezTo>
                  <a:cubicBezTo>
                    <a:pt x="169" y="196599"/>
                    <a:pt x="169" y="196599"/>
                    <a:pt x="6746" y="83053"/>
                  </a:cubicBezTo>
                  <a:cubicBezTo>
                    <a:pt x="8062" y="76451"/>
                    <a:pt x="14640" y="69850"/>
                    <a:pt x="21218" y="69850"/>
                  </a:cubicBezTo>
                  <a:close/>
                  <a:moveTo>
                    <a:pt x="210785" y="0"/>
                  </a:moveTo>
                  <a:cubicBezTo>
                    <a:pt x="227882" y="0"/>
                    <a:pt x="241742" y="13504"/>
                    <a:pt x="241742" y="30163"/>
                  </a:cubicBezTo>
                  <a:cubicBezTo>
                    <a:pt x="241742" y="46822"/>
                    <a:pt x="227882" y="60326"/>
                    <a:pt x="210785" y="60326"/>
                  </a:cubicBezTo>
                  <a:cubicBezTo>
                    <a:pt x="193688" y="60326"/>
                    <a:pt x="179828" y="46822"/>
                    <a:pt x="179828" y="30163"/>
                  </a:cubicBezTo>
                  <a:cubicBezTo>
                    <a:pt x="179828" y="13504"/>
                    <a:pt x="193688" y="0"/>
                    <a:pt x="210785" y="0"/>
                  </a:cubicBezTo>
                  <a:close/>
                  <a:moveTo>
                    <a:pt x="71085" y="0"/>
                  </a:moveTo>
                  <a:cubicBezTo>
                    <a:pt x="88182" y="0"/>
                    <a:pt x="102042" y="13504"/>
                    <a:pt x="102042" y="30163"/>
                  </a:cubicBezTo>
                  <a:cubicBezTo>
                    <a:pt x="102042" y="46822"/>
                    <a:pt x="88182" y="60326"/>
                    <a:pt x="71085" y="60326"/>
                  </a:cubicBezTo>
                  <a:cubicBezTo>
                    <a:pt x="53988" y="60326"/>
                    <a:pt x="40128" y="46822"/>
                    <a:pt x="40128" y="30163"/>
                  </a:cubicBezTo>
                  <a:cubicBezTo>
                    <a:pt x="40128" y="13504"/>
                    <a:pt x="53988" y="0"/>
                    <a:pt x="7108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grpSp>
        <p:nvGrpSpPr>
          <p:cNvPr id="84" name="组合 83"/>
          <p:cNvGrpSpPr/>
          <p:nvPr/>
        </p:nvGrpSpPr>
        <p:grpSpPr>
          <a:xfrm>
            <a:off x="1063795" y="4170708"/>
            <a:ext cx="4589094" cy="1535496"/>
            <a:chOff x="1063795" y="4170708"/>
            <a:chExt cx="4589094" cy="1535496"/>
          </a:xfrm>
        </p:grpSpPr>
        <p:grpSp>
          <p:nvGrpSpPr>
            <p:cNvPr id="85" name="组合 84"/>
            <p:cNvGrpSpPr/>
            <p:nvPr/>
          </p:nvGrpSpPr>
          <p:grpSpPr>
            <a:xfrm>
              <a:off x="2290300" y="4592408"/>
              <a:ext cx="3362589" cy="1113796"/>
              <a:chOff x="1259485" y="2689179"/>
              <a:chExt cx="3362589" cy="1113796"/>
            </a:xfrm>
          </p:grpSpPr>
          <p:grpSp>
            <p:nvGrpSpPr>
              <p:cNvPr id="86" name="Group 51"/>
              <p:cNvGrpSpPr/>
              <p:nvPr/>
            </p:nvGrpSpPr>
            <p:grpSpPr>
              <a:xfrm rot="16200000">
                <a:off x="2939452" y="1009212"/>
                <a:ext cx="2656" cy="3362589"/>
                <a:chOff x="3606795" y="2840641"/>
                <a:chExt cx="1588" cy="1260971"/>
              </a:xfrm>
            </p:grpSpPr>
            <p:cxnSp>
              <p:nvCxnSpPr>
                <p:cNvPr id="87" name="Straight Connector 53"/>
                <p:cNvCxnSpPr/>
                <p:nvPr/>
              </p:nvCxnSpPr>
              <p:spPr>
                <a:xfrm rot="5400000">
                  <a:off x="2977896" y="3471127"/>
                  <a:ext cx="1260971" cy="0"/>
                </a:xfrm>
                <a:prstGeom prst="line">
                  <a:avLst/>
                </a:prstGeom>
                <a:ln>
                  <a:gradFill>
                    <a:gsLst>
                      <a:gs pos="0">
                        <a:srgbClr val="CE9A37"/>
                      </a:gs>
                      <a:gs pos="100000">
                        <a:srgbClr val="982560"/>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88" name="Straight Connector 54"/>
                <p:cNvCxnSpPr/>
                <p:nvPr/>
              </p:nvCxnSpPr>
              <p:spPr>
                <a:xfrm rot="5400000">
                  <a:off x="3337589" y="3196888"/>
                  <a:ext cx="540000" cy="1588"/>
                </a:xfrm>
                <a:prstGeom prst="line">
                  <a:avLst/>
                </a:prstGeom>
                <a:ln w="57150">
                  <a:solidFill>
                    <a:srgbClr val="B26454"/>
                  </a:solidFill>
                </a:ln>
              </p:spPr>
              <p:style>
                <a:lnRef idx="1">
                  <a:schemeClr val="accent1"/>
                </a:lnRef>
                <a:fillRef idx="0">
                  <a:schemeClr val="accent1"/>
                </a:fillRef>
                <a:effectRef idx="0">
                  <a:schemeClr val="accent1"/>
                </a:effectRef>
                <a:fontRef idx="minor">
                  <a:schemeClr val="tx1"/>
                </a:fontRef>
              </p:style>
            </p:cxnSp>
          </p:grpSp>
          <p:sp>
            <p:nvSpPr>
              <p:cNvPr id="90" name="矩形 89"/>
              <p:cNvSpPr/>
              <p:nvPr/>
            </p:nvSpPr>
            <p:spPr>
              <a:xfrm>
                <a:off x="1420819" y="2742044"/>
                <a:ext cx="2853044" cy="1060931"/>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图谱增加了主题筛选的功能，可以让用户选择丰富的主题，操作友好</a:t>
                </a:r>
              </a:p>
            </p:txBody>
          </p:sp>
        </p:grpSp>
        <p:sp>
          <p:nvSpPr>
            <p:cNvPr id="92" name="椭圆 91"/>
            <p:cNvSpPr/>
            <p:nvPr/>
          </p:nvSpPr>
          <p:spPr>
            <a:xfrm>
              <a:off x="1063795" y="4170708"/>
              <a:ext cx="1140932" cy="1140932"/>
            </a:xfrm>
            <a:prstGeom prst="ellipse">
              <a:avLst/>
            </a:prstGeom>
            <a:gradFill flip="none" rotWithShape="1">
              <a:gsLst>
                <a:gs pos="0">
                  <a:srgbClr val="CE9A37"/>
                </a:gs>
                <a:gs pos="100000">
                  <a:srgbClr val="98256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3" name="椭圆 73"/>
            <p:cNvSpPr/>
            <p:nvPr/>
          </p:nvSpPr>
          <p:spPr>
            <a:xfrm>
              <a:off x="1377550" y="4525877"/>
              <a:ext cx="520368" cy="420774"/>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grpSp>
        <p:nvGrpSpPr>
          <p:cNvPr id="108" name="组合 107"/>
          <p:cNvGrpSpPr/>
          <p:nvPr/>
        </p:nvGrpSpPr>
        <p:grpSpPr>
          <a:xfrm>
            <a:off x="6486400" y="4079946"/>
            <a:ext cx="4589094" cy="2623455"/>
            <a:chOff x="6486400" y="4079946"/>
            <a:chExt cx="4589094" cy="2623455"/>
          </a:xfrm>
        </p:grpSpPr>
        <p:grpSp>
          <p:nvGrpSpPr>
            <p:cNvPr id="94" name="组合 93"/>
            <p:cNvGrpSpPr/>
            <p:nvPr/>
          </p:nvGrpSpPr>
          <p:grpSpPr>
            <a:xfrm>
              <a:off x="7712905" y="4079946"/>
              <a:ext cx="3362589" cy="2623455"/>
              <a:chOff x="1259485" y="2176717"/>
              <a:chExt cx="3362589" cy="2623455"/>
            </a:xfrm>
          </p:grpSpPr>
          <p:grpSp>
            <p:nvGrpSpPr>
              <p:cNvPr id="95" name="Group 51"/>
              <p:cNvGrpSpPr/>
              <p:nvPr/>
            </p:nvGrpSpPr>
            <p:grpSpPr>
              <a:xfrm rot="16200000">
                <a:off x="2939452" y="1009212"/>
                <a:ext cx="2656" cy="3362589"/>
                <a:chOff x="3606795" y="2840641"/>
                <a:chExt cx="1588" cy="1260971"/>
              </a:xfrm>
            </p:grpSpPr>
            <p:cxnSp>
              <p:nvCxnSpPr>
                <p:cNvPr id="96" name="Straight Connector 53"/>
                <p:cNvCxnSpPr/>
                <p:nvPr/>
              </p:nvCxnSpPr>
              <p:spPr>
                <a:xfrm rot="5400000">
                  <a:off x="2977896" y="3471127"/>
                  <a:ext cx="1260971" cy="0"/>
                </a:xfrm>
                <a:prstGeom prst="line">
                  <a:avLst/>
                </a:prstGeom>
                <a:ln>
                  <a:gradFill>
                    <a:gsLst>
                      <a:gs pos="0">
                        <a:srgbClr val="CE9A37"/>
                      </a:gs>
                      <a:gs pos="100000">
                        <a:srgbClr val="982560"/>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97" name="Straight Connector 54"/>
                <p:cNvCxnSpPr/>
                <p:nvPr/>
              </p:nvCxnSpPr>
              <p:spPr>
                <a:xfrm rot="5400000">
                  <a:off x="3337589" y="3196888"/>
                  <a:ext cx="540000" cy="1588"/>
                </a:xfrm>
                <a:prstGeom prst="line">
                  <a:avLst/>
                </a:prstGeom>
                <a:ln w="57150">
                  <a:solidFill>
                    <a:srgbClr val="B26454"/>
                  </a:solidFill>
                </a:ln>
              </p:spPr>
              <p:style>
                <a:lnRef idx="1">
                  <a:schemeClr val="accent1"/>
                </a:lnRef>
                <a:fillRef idx="0">
                  <a:schemeClr val="accent1"/>
                </a:fillRef>
                <a:effectRef idx="0">
                  <a:schemeClr val="accent1"/>
                </a:effectRef>
                <a:fontRef idx="minor">
                  <a:schemeClr val="tx1"/>
                </a:fontRef>
              </p:style>
            </p:cxnSp>
          </p:grpSp>
          <p:grpSp>
            <p:nvGrpSpPr>
              <p:cNvPr id="98" name="组合 97"/>
              <p:cNvGrpSpPr/>
              <p:nvPr/>
            </p:nvGrpSpPr>
            <p:grpSpPr>
              <a:xfrm>
                <a:off x="1420819" y="2176717"/>
                <a:ext cx="2853044" cy="2623455"/>
                <a:chOff x="6187114" y="1465423"/>
                <a:chExt cx="2853044" cy="2623455"/>
              </a:xfrm>
            </p:grpSpPr>
            <p:sp>
              <p:nvSpPr>
                <p:cNvPr id="99" name="矩形 98"/>
                <p:cNvSpPr/>
                <p:nvPr/>
              </p:nvSpPr>
              <p:spPr>
                <a:xfrm>
                  <a:off x="6187114" y="2030750"/>
                  <a:ext cx="2853044" cy="2058128"/>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图谱增加了统计信息和实体信息等模块，增加了本项目的用户体验性。而新增加的部分也恰巧将知识图谱带来的强大语义发挥到了极致。</a:t>
                  </a:r>
                </a:p>
              </p:txBody>
            </p:sp>
            <p:sp>
              <p:nvSpPr>
                <p:cNvPr id="100" name="矩形 99"/>
                <p:cNvSpPr/>
                <p:nvPr/>
              </p:nvSpPr>
              <p:spPr>
                <a:xfrm>
                  <a:off x="6187114" y="1465423"/>
                  <a:ext cx="2241974" cy="42354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endParaRPr kumimoji="0" lang="zh-CN" altLang="en-US" sz="1800" b="1"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endParaRPr>
                </a:p>
              </p:txBody>
            </p:sp>
          </p:grpSp>
        </p:grpSp>
        <p:sp>
          <p:nvSpPr>
            <p:cNvPr id="103" name="椭圆 102"/>
            <p:cNvSpPr/>
            <p:nvPr/>
          </p:nvSpPr>
          <p:spPr>
            <a:xfrm>
              <a:off x="6486400" y="4170708"/>
              <a:ext cx="1140932" cy="1140932"/>
            </a:xfrm>
            <a:prstGeom prst="ellipse">
              <a:avLst/>
            </a:prstGeom>
            <a:gradFill flip="none" rotWithShape="1">
              <a:gsLst>
                <a:gs pos="0">
                  <a:srgbClr val="CE9A37"/>
                </a:gs>
                <a:gs pos="100000">
                  <a:srgbClr val="98256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9" name="椭圆 83"/>
            <p:cNvSpPr/>
            <p:nvPr/>
          </p:nvSpPr>
          <p:spPr>
            <a:xfrm>
              <a:off x="6800155" y="4492699"/>
              <a:ext cx="520368" cy="487130"/>
            </a:xfrm>
            <a:custGeom>
              <a:avLst/>
              <a:gdLst>
                <a:gd name="connsiteX0" fmla="*/ 241311 w 331352"/>
                <a:gd name="connsiteY0" fmla="*/ 265737 h 310187"/>
                <a:gd name="connsiteX1" fmla="*/ 227023 w 331352"/>
                <a:gd name="connsiteY1" fmla="*/ 280025 h 310187"/>
                <a:gd name="connsiteX2" fmla="*/ 241311 w 331352"/>
                <a:gd name="connsiteY2" fmla="*/ 294313 h 310187"/>
                <a:gd name="connsiteX3" fmla="*/ 255599 w 331352"/>
                <a:gd name="connsiteY3" fmla="*/ 280025 h 310187"/>
                <a:gd name="connsiteX4" fmla="*/ 241311 w 331352"/>
                <a:gd name="connsiteY4" fmla="*/ 265737 h 310187"/>
                <a:gd name="connsiteX5" fmla="*/ 125424 w 331352"/>
                <a:gd name="connsiteY5" fmla="*/ 265737 h 310187"/>
                <a:gd name="connsiteX6" fmla="*/ 111136 w 331352"/>
                <a:gd name="connsiteY6" fmla="*/ 280025 h 310187"/>
                <a:gd name="connsiteX7" fmla="*/ 125424 w 331352"/>
                <a:gd name="connsiteY7" fmla="*/ 294313 h 310187"/>
                <a:gd name="connsiteX8" fmla="*/ 139712 w 331352"/>
                <a:gd name="connsiteY8" fmla="*/ 280025 h 310187"/>
                <a:gd name="connsiteX9" fmla="*/ 125424 w 331352"/>
                <a:gd name="connsiteY9" fmla="*/ 265737 h 310187"/>
                <a:gd name="connsiteX10" fmla="*/ 242898 w 331352"/>
                <a:gd name="connsiteY10" fmla="*/ 168899 h 310187"/>
                <a:gd name="connsiteX11" fmla="*/ 242898 w 331352"/>
                <a:gd name="connsiteY11" fmla="*/ 192712 h 310187"/>
                <a:gd name="connsiteX12" fmla="*/ 268298 w 331352"/>
                <a:gd name="connsiteY12" fmla="*/ 192712 h 310187"/>
                <a:gd name="connsiteX13" fmla="*/ 276236 w 331352"/>
                <a:gd name="connsiteY13" fmla="*/ 168899 h 310187"/>
                <a:gd name="connsiteX14" fmla="*/ 173048 w 331352"/>
                <a:gd name="connsiteY14" fmla="*/ 168899 h 310187"/>
                <a:gd name="connsiteX15" fmla="*/ 173048 w 331352"/>
                <a:gd name="connsiteY15" fmla="*/ 192712 h 310187"/>
                <a:gd name="connsiteX16" fmla="*/ 222261 w 331352"/>
                <a:gd name="connsiteY16" fmla="*/ 192712 h 310187"/>
                <a:gd name="connsiteX17" fmla="*/ 222261 w 331352"/>
                <a:gd name="connsiteY17" fmla="*/ 168899 h 310187"/>
                <a:gd name="connsiteX18" fmla="*/ 120661 w 331352"/>
                <a:gd name="connsiteY18" fmla="*/ 168899 h 310187"/>
                <a:gd name="connsiteX19" fmla="*/ 128598 w 331352"/>
                <a:gd name="connsiteY19" fmla="*/ 192712 h 310187"/>
                <a:gd name="connsiteX20" fmla="*/ 152411 w 331352"/>
                <a:gd name="connsiteY20" fmla="*/ 192712 h 310187"/>
                <a:gd name="connsiteX21" fmla="*/ 152411 w 331352"/>
                <a:gd name="connsiteY21" fmla="*/ 168899 h 310187"/>
                <a:gd name="connsiteX22" fmla="*/ 242898 w 331352"/>
                <a:gd name="connsiteY22" fmla="*/ 119687 h 310187"/>
                <a:gd name="connsiteX23" fmla="*/ 242898 w 331352"/>
                <a:gd name="connsiteY23" fmla="*/ 148262 h 310187"/>
                <a:gd name="connsiteX24" fmla="*/ 282586 w 331352"/>
                <a:gd name="connsiteY24" fmla="*/ 148262 h 310187"/>
                <a:gd name="connsiteX25" fmla="*/ 290523 w 331352"/>
                <a:gd name="connsiteY25" fmla="*/ 119687 h 310187"/>
                <a:gd name="connsiteX26" fmla="*/ 173048 w 331352"/>
                <a:gd name="connsiteY26" fmla="*/ 119687 h 310187"/>
                <a:gd name="connsiteX27" fmla="*/ 173048 w 331352"/>
                <a:gd name="connsiteY27" fmla="*/ 148262 h 310187"/>
                <a:gd name="connsiteX28" fmla="*/ 222261 w 331352"/>
                <a:gd name="connsiteY28" fmla="*/ 148262 h 310187"/>
                <a:gd name="connsiteX29" fmla="*/ 222261 w 331352"/>
                <a:gd name="connsiteY29" fmla="*/ 119687 h 310187"/>
                <a:gd name="connsiteX30" fmla="*/ 103198 w 331352"/>
                <a:gd name="connsiteY30" fmla="*/ 119687 h 310187"/>
                <a:gd name="connsiteX31" fmla="*/ 112723 w 331352"/>
                <a:gd name="connsiteY31" fmla="*/ 148262 h 310187"/>
                <a:gd name="connsiteX32" fmla="*/ 152411 w 331352"/>
                <a:gd name="connsiteY32" fmla="*/ 148262 h 310187"/>
                <a:gd name="connsiteX33" fmla="*/ 152411 w 331352"/>
                <a:gd name="connsiteY33" fmla="*/ 119687 h 310187"/>
                <a:gd name="connsiteX34" fmla="*/ 242898 w 331352"/>
                <a:gd name="connsiteY34" fmla="*/ 75237 h 310187"/>
                <a:gd name="connsiteX35" fmla="*/ 242898 w 331352"/>
                <a:gd name="connsiteY35" fmla="*/ 99050 h 310187"/>
                <a:gd name="connsiteX36" fmla="*/ 296873 w 331352"/>
                <a:gd name="connsiteY36" fmla="*/ 99050 h 310187"/>
                <a:gd name="connsiteX37" fmla="*/ 304811 w 331352"/>
                <a:gd name="connsiteY37" fmla="*/ 75237 h 310187"/>
                <a:gd name="connsiteX38" fmla="*/ 173048 w 331352"/>
                <a:gd name="connsiteY38" fmla="*/ 75237 h 310187"/>
                <a:gd name="connsiteX39" fmla="*/ 173048 w 331352"/>
                <a:gd name="connsiteY39" fmla="*/ 99050 h 310187"/>
                <a:gd name="connsiteX40" fmla="*/ 222261 w 331352"/>
                <a:gd name="connsiteY40" fmla="*/ 99050 h 310187"/>
                <a:gd name="connsiteX41" fmla="*/ 222261 w 331352"/>
                <a:gd name="connsiteY41" fmla="*/ 75237 h 310187"/>
                <a:gd name="connsiteX42" fmla="*/ 87323 w 331352"/>
                <a:gd name="connsiteY42" fmla="*/ 75237 h 310187"/>
                <a:gd name="connsiteX43" fmla="*/ 95261 w 331352"/>
                <a:gd name="connsiteY43" fmla="*/ 99050 h 310187"/>
                <a:gd name="connsiteX44" fmla="*/ 152411 w 331352"/>
                <a:gd name="connsiteY44" fmla="*/ 99050 h 310187"/>
                <a:gd name="connsiteX45" fmla="*/ 152411 w 331352"/>
                <a:gd name="connsiteY45" fmla="*/ 75237 h 310187"/>
                <a:gd name="connsiteX46" fmla="*/ 13989 w 331352"/>
                <a:gd name="connsiteY46" fmla="*/ 328 h 310187"/>
                <a:gd name="connsiteX47" fmla="*/ 64579 w 331352"/>
                <a:gd name="connsiteY47" fmla="*/ 19694 h 310187"/>
                <a:gd name="connsiteX48" fmla="*/ 69768 w 331352"/>
                <a:gd name="connsiteY48" fmla="*/ 26149 h 310187"/>
                <a:gd name="connsiteX49" fmla="*/ 80145 w 331352"/>
                <a:gd name="connsiteY49" fmla="*/ 54553 h 310187"/>
                <a:gd name="connsiteX50" fmla="*/ 81442 w 331352"/>
                <a:gd name="connsiteY50" fmla="*/ 54553 h 310187"/>
                <a:gd name="connsiteX51" fmla="*/ 321421 w 331352"/>
                <a:gd name="connsiteY51" fmla="*/ 54553 h 310187"/>
                <a:gd name="connsiteX52" fmla="*/ 329204 w 331352"/>
                <a:gd name="connsiteY52" fmla="*/ 58426 h 310187"/>
                <a:gd name="connsiteX53" fmla="*/ 330501 w 331352"/>
                <a:gd name="connsiteY53" fmla="*/ 68755 h 310187"/>
                <a:gd name="connsiteX54" fmla="*/ 286397 w 331352"/>
                <a:gd name="connsiteY54" fmla="*/ 205610 h 310187"/>
                <a:gd name="connsiteX55" fmla="*/ 276019 w 331352"/>
                <a:gd name="connsiteY55" fmla="*/ 213356 h 310187"/>
                <a:gd name="connsiteX56" fmla="*/ 120358 w 331352"/>
                <a:gd name="connsiteY56" fmla="*/ 213356 h 310187"/>
                <a:gd name="connsiteX57" fmla="*/ 116466 w 331352"/>
                <a:gd name="connsiteY57" fmla="*/ 212065 h 310187"/>
                <a:gd name="connsiteX58" fmla="*/ 106089 w 331352"/>
                <a:gd name="connsiteY58" fmla="*/ 240469 h 310187"/>
                <a:gd name="connsiteX59" fmla="*/ 276019 w 331352"/>
                <a:gd name="connsiteY59" fmla="*/ 240469 h 310187"/>
                <a:gd name="connsiteX60" fmla="*/ 285100 w 331352"/>
                <a:gd name="connsiteY60" fmla="*/ 248215 h 310187"/>
                <a:gd name="connsiteX61" fmla="*/ 276019 w 331352"/>
                <a:gd name="connsiteY61" fmla="*/ 257253 h 310187"/>
                <a:gd name="connsiteX62" fmla="*/ 266939 w 331352"/>
                <a:gd name="connsiteY62" fmla="*/ 257253 h 310187"/>
                <a:gd name="connsiteX63" fmla="*/ 274722 w 331352"/>
                <a:gd name="connsiteY63" fmla="*/ 279201 h 310187"/>
                <a:gd name="connsiteX64" fmla="*/ 242293 w 331352"/>
                <a:gd name="connsiteY64" fmla="*/ 310187 h 310187"/>
                <a:gd name="connsiteX65" fmla="*/ 211160 w 331352"/>
                <a:gd name="connsiteY65" fmla="*/ 279201 h 310187"/>
                <a:gd name="connsiteX66" fmla="*/ 218943 w 331352"/>
                <a:gd name="connsiteY66" fmla="*/ 257253 h 310187"/>
                <a:gd name="connsiteX67" fmla="*/ 148896 w 331352"/>
                <a:gd name="connsiteY67" fmla="*/ 257253 h 310187"/>
                <a:gd name="connsiteX68" fmla="*/ 157976 w 331352"/>
                <a:gd name="connsiteY68" fmla="*/ 279201 h 310187"/>
                <a:gd name="connsiteX69" fmla="*/ 125547 w 331352"/>
                <a:gd name="connsiteY69" fmla="*/ 310187 h 310187"/>
                <a:gd name="connsiteX70" fmla="*/ 93117 w 331352"/>
                <a:gd name="connsiteY70" fmla="*/ 279201 h 310187"/>
                <a:gd name="connsiteX71" fmla="*/ 102197 w 331352"/>
                <a:gd name="connsiteY71" fmla="*/ 257253 h 310187"/>
                <a:gd name="connsiteX72" fmla="*/ 93117 w 331352"/>
                <a:gd name="connsiteY72" fmla="*/ 257253 h 310187"/>
                <a:gd name="connsiteX73" fmla="*/ 86631 w 331352"/>
                <a:gd name="connsiteY73" fmla="*/ 253380 h 310187"/>
                <a:gd name="connsiteX74" fmla="*/ 85334 w 331352"/>
                <a:gd name="connsiteY74" fmla="*/ 245633 h 310187"/>
                <a:gd name="connsiteX75" fmla="*/ 100900 w 331352"/>
                <a:gd name="connsiteY75" fmla="*/ 201737 h 310187"/>
                <a:gd name="connsiteX76" fmla="*/ 107386 w 331352"/>
                <a:gd name="connsiteY76" fmla="*/ 196572 h 310187"/>
                <a:gd name="connsiteX77" fmla="*/ 51607 w 331352"/>
                <a:gd name="connsiteY77" fmla="*/ 37769 h 310187"/>
                <a:gd name="connsiteX78" fmla="*/ 6206 w 331352"/>
                <a:gd name="connsiteY78" fmla="*/ 19694 h 310187"/>
                <a:gd name="connsiteX79" fmla="*/ 1017 w 331352"/>
                <a:gd name="connsiteY79" fmla="*/ 6783 h 310187"/>
                <a:gd name="connsiteX80" fmla="*/ 13989 w 331352"/>
                <a:gd name="connsiteY80" fmla="*/ 328 h 31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331352" h="310187">
                  <a:moveTo>
                    <a:pt x="241311" y="265737"/>
                  </a:moveTo>
                  <a:cubicBezTo>
                    <a:pt x="233420" y="265737"/>
                    <a:pt x="227023" y="272134"/>
                    <a:pt x="227023" y="280025"/>
                  </a:cubicBezTo>
                  <a:cubicBezTo>
                    <a:pt x="227023" y="287916"/>
                    <a:pt x="233420" y="294313"/>
                    <a:pt x="241311" y="294313"/>
                  </a:cubicBezTo>
                  <a:cubicBezTo>
                    <a:pt x="249202" y="294313"/>
                    <a:pt x="255599" y="287916"/>
                    <a:pt x="255599" y="280025"/>
                  </a:cubicBezTo>
                  <a:cubicBezTo>
                    <a:pt x="255599" y="272134"/>
                    <a:pt x="249202" y="265737"/>
                    <a:pt x="241311" y="265737"/>
                  </a:cubicBezTo>
                  <a:close/>
                  <a:moveTo>
                    <a:pt x="125424" y="265737"/>
                  </a:moveTo>
                  <a:cubicBezTo>
                    <a:pt x="117533" y="265737"/>
                    <a:pt x="111136" y="272134"/>
                    <a:pt x="111136" y="280025"/>
                  </a:cubicBezTo>
                  <a:cubicBezTo>
                    <a:pt x="111136" y="287916"/>
                    <a:pt x="117533" y="294313"/>
                    <a:pt x="125424" y="294313"/>
                  </a:cubicBezTo>
                  <a:cubicBezTo>
                    <a:pt x="133315" y="294313"/>
                    <a:pt x="139712" y="287916"/>
                    <a:pt x="139712" y="280025"/>
                  </a:cubicBezTo>
                  <a:cubicBezTo>
                    <a:pt x="139712" y="272134"/>
                    <a:pt x="133315" y="265737"/>
                    <a:pt x="125424" y="265737"/>
                  </a:cubicBezTo>
                  <a:close/>
                  <a:moveTo>
                    <a:pt x="242898" y="168899"/>
                  </a:moveTo>
                  <a:lnTo>
                    <a:pt x="242898" y="192712"/>
                  </a:lnTo>
                  <a:lnTo>
                    <a:pt x="268298" y="192712"/>
                  </a:lnTo>
                  <a:lnTo>
                    <a:pt x="276236" y="168899"/>
                  </a:lnTo>
                  <a:close/>
                  <a:moveTo>
                    <a:pt x="173048" y="168899"/>
                  </a:moveTo>
                  <a:lnTo>
                    <a:pt x="173048" y="192712"/>
                  </a:lnTo>
                  <a:lnTo>
                    <a:pt x="222261" y="192712"/>
                  </a:lnTo>
                  <a:lnTo>
                    <a:pt x="222261" y="168899"/>
                  </a:lnTo>
                  <a:close/>
                  <a:moveTo>
                    <a:pt x="120661" y="168899"/>
                  </a:moveTo>
                  <a:lnTo>
                    <a:pt x="128598" y="192712"/>
                  </a:lnTo>
                  <a:lnTo>
                    <a:pt x="152411" y="192712"/>
                  </a:lnTo>
                  <a:lnTo>
                    <a:pt x="152411" y="168899"/>
                  </a:lnTo>
                  <a:close/>
                  <a:moveTo>
                    <a:pt x="242898" y="119687"/>
                  </a:moveTo>
                  <a:lnTo>
                    <a:pt x="242898" y="148262"/>
                  </a:lnTo>
                  <a:lnTo>
                    <a:pt x="282586" y="148262"/>
                  </a:lnTo>
                  <a:lnTo>
                    <a:pt x="290523" y="119687"/>
                  </a:lnTo>
                  <a:close/>
                  <a:moveTo>
                    <a:pt x="173048" y="119687"/>
                  </a:moveTo>
                  <a:lnTo>
                    <a:pt x="173048" y="148262"/>
                  </a:lnTo>
                  <a:lnTo>
                    <a:pt x="222261" y="148262"/>
                  </a:lnTo>
                  <a:lnTo>
                    <a:pt x="222261" y="119687"/>
                  </a:lnTo>
                  <a:close/>
                  <a:moveTo>
                    <a:pt x="103198" y="119687"/>
                  </a:moveTo>
                  <a:lnTo>
                    <a:pt x="112723" y="148262"/>
                  </a:lnTo>
                  <a:lnTo>
                    <a:pt x="152411" y="148262"/>
                  </a:lnTo>
                  <a:lnTo>
                    <a:pt x="152411" y="119687"/>
                  </a:lnTo>
                  <a:close/>
                  <a:moveTo>
                    <a:pt x="242898" y="75237"/>
                  </a:moveTo>
                  <a:lnTo>
                    <a:pt x="242898" y="99050"/>
                  </a:lnTo>
                  <a:lnTo>
                    <a:pt x="296873" y="99050"/>
                  </a:lnTo>
                  <a:lnTo>
                    <a:pt x="304811" y="75237"/>
                  </a:lnTo>
                  <a:close/>
                  <a:moveTo>
                    <a:pt x="173048" y="75237"/>
                  </a:moveTo>
                  <a:lnTo>
                    <a:pt x="173048" y="99050"/>
                  </a:lnTo>
                  <a:lnTo>
                    <a:pt x="222261" y="99050"/>
                  </a:lnTo>
                  <a:lnTo>
                    <a:pt x="222261" y="75237"/>
                  </a:lnTo>
                  <a:close/>
                  <a:moveTo>
                    <a:pt x="87323" y="75237"/>
                  </a:moveTo>
                  <a:lnTo>
                    <a:pt x="95261" y="99050"/>
                  </a:lnTo>
                  <a:lnTo>
                    <a:pt x="152411" y="99050"/>
                  </a:lnTo>
                  <a:lnTo>
                    <a:pt x="152411" y="75237"/>
                  </a:lnTo>
                  <a:close/>
                  <a:moveTo>
                    <a:pt x="13989" y="328"/>
                  </a:moveTo>
                  <a:cubicBezTo>
                    <a:pt x="13989" y="328"/>
                    <a:pt x="13989" y="328"/>
                    <a:pt x="64579" y="19694"/>
                  </a:cubicBezTo>
                  <a:cubicBezTo>
                    <a:pt x="67173" y="20985"/>
                    <a:pt x="68471" y="23567"/>
                    <a:pt x="69768" y="26149"/>
                  </a:cubicBezTo>
                  <a:cubicBezTo>
                    <a:pt x="69768" y="26149"/>
                    <a:pt x="69768" y="26149"/>
                    <a:pt x="80145" y="54553"/>
                  </a:cubicBezTo>
                  <a:cubicBezTo>
                    <a:pt x="80145" y="54553"/>
                    <a:pt x="81442" y="54553"/>
                    <a:pt x="81442" y="54553"/>
                  </a:cubicBezTo>
                  <a:cubicBezTo>
                    <a:pt x="81442" y="54553"/>
                    <a:pt x="81442" y="54553"/>
                    <a:pt x="321421" y="54553"/>
                  </a:cubicBezTo>
                  <a:cubicBezTo>
                    <a:pt x="324015" y="54553"/>
                    <a:pt x="327907" y="55844"/>
                    <a:pt x="329204" y="58426"/>
                  </a:cubicBezTo>
                  <a:cubicBezTo>
                    <a:pt x="331798" y="62300"/>
                    <a:pt x="331798" y="64882"/>
                    <a:pt x="330501" y="68755"/>
                  </a:cubicBezTo>
                  <a:cubicBezTo>
                    <a:pt x="330501" y="68755"/>
                    <a:pt x="330501" y="68755"/>
                    <a:pt x="286397" y="205610"/>
                  </a:cubicBezTo>
                  <a:cubicBezTo>
                    <a:pt x="285100" y="210774"/>
                    <a:pt x="281208" y="213356"/>
                    <a:pt x="276019" y="213356"/>
                  </a:cubicBezTo>
                  <a:cubicBezTo>
                    <a:pt x="276019" y="213356"/>
                    <a:pt x="276019" y="213356"/>
                    <a:pt x="120358" y="213356"/>
                  </a:cubicBezTo>
                  <a:cubicBezTo>
                    <a:pt x="119061" y="213356"/>
                    <a:pt x="117763" y="213356"/>
                    <a:pt x="116466" y="212065"/>
                  </a:cubicBezTo>
                  <a:cubicBezTo>
                    <a:pt x="116466" y="212065"/>
                    <a:pt x="116466" y="212065"/>
                    <a:pt x="106089" y="240469"/>
                  </a:cubicBezTo>
                  <a:cubicBezTo>
                    <a:pt x="106089" y="240469"/>
                    <a:pt x="106089" y="240469"/>
                    <a:pt x="276019" y="240469"/>
                  </a:cubicBezTo>
                  <a:cubicBezTo>
                    <a:pt x="281208" y="240469"/>
                    <a:pt x="285100" y="244342"/>
                    <a:pt x="285100" y="248215"/>
                  </a:cubicBezTo>
                  <a:cubicBezTo>
                    <a:pt x="285100" y="253380"/>
                    <a:pt x="281208" y="257253"/>
                    <a:pt x="276019" y="257253"/>
                  </a:cubicBezTo>
                  <a:cubicBezTo>
                    <a:pt x="276019" y="257253"/>
                    <a:pt x="276019" y="257253"/>
                    <a:pt x="266939" y="257253"/>
                  </a:cubicBezTo>
                  <a:cubicBezTo>
                    <a:pt x="272128" y="263708"/>
                    <a:pt x="274722" y="270164"/>
                    <a:pt x="274722" y="279201"/>
                  </a:cubicBezTo>
                  <a:cubicBezTo>
                    <a:pt x="274722" y="295985"/>
                    <a:pt x="260453" y="310187"/>
                    <a:pt x="242293" y="310187"/>
                  </a:cubicBezTo>
                  <a:cubicBezTo>
                    <a:pt x="225429" y="310187"/>
                    <a:pt x="211160" y="295985"/>
                    <a:pt x="211160" y="279201"/>
                  </a:cubicBezTo>
                  <a:cubicBezTo>
                    <a:pt x="211160" y="270164"/>
                    <a:pt x="213755" y="263708"/>
                    <a:pt x="218943" y="257253"/>
                  </a:cubicBezTo>
                  <a:cubicBezTo>
                    <a:pt x="218943" y="257253"/>
                    <a:pt x="218943" y="257253"/>
                    <a:pt x="148896" y="257253"/>
                  </a:cubicBezTo>
                  <a:cubicBezTo>
                    <a:pt x="154084" y="263708"/>
                    <a:pt x="157976" y="270164"/>
                    <a:pt x="157976" y="279201"/>
                  </a:cubicBezTo>
                  <a:cubicBezTo>
                    <a:pt x="157976" y="295985"/>
                    <a:pt x="143707" y="310187"/>
                    <a:pt x="125547" y="310187"/>
                  </a:cubicBezTo>
                  <a:cubicBezTo>
                    <a:pt x="108683" y="310187"/>
                    <a:pt x="93117" y="295985"/>
                    <a:pt x="93117" y="279201"/>
                  </a:cubicBezTo>
                  <a:cubicBezTo>
                    <a:pt x="93117" y="270164"/>
                    <a:pt x="97009" y="263708"/>
                    <a:pt x="102197" y="257253"/>
                  </a:cubicBezTo>
                  <a:cubicBezTo>
                    <a:pt x="102197" y="257253"/>
                    <a:pt x="102197" y="257253"/>
                    <a:pt x="93117" y="257253"/>
                  </a:cubicBezTo>
                  <a:cubicBezTo>
                    <a:pt x="90523" y="257253"/>
                    <a:pt x="87928" y="255962"/>
                    <a:pt x="86631" y="253380"/>
                  </a:cubicBezTo>
                  <a:cubicBezTo>
                    <a:pt x="85334" y="252089"/>
                    <a:pt x="84037" y="248215"/>
                    <a:pt x="85334" y="245633"/>
                  </a:cubicBezTo>
                  <a:cubicBezTo>
                    <a:pt x="85334" y="245633"/>
                    <a:pt x="85334" y="245633"/>
                    <a:pt x="100900" y="201737"/>
                  </a:cubicBezTo>
                  <a:cubicBezTo>
                    <a:pt x="102197" y="199154"/>
                    <a:pt x="104792" y="196572"/>
                    <a:pt x="107386" y="196572"/>
                  </a:cubicBezTo>
                  <a:cubicBezTo>
                    <a:pt x="107386" y="196572"/>
                    <a:pt x="107386" y="196572"/>
                    <a:pt x="51607" y="37769"/>
                  </a:cubicBezTo>
                  <a:cubicBezTo>
                    <a:pt x="51607" y="37769"/>
                    <a:pt x="51607" y="37769"/>
                    <a:pt x="6206" y="19694"/>
                  </a:cubicBezTo>
                  <a:cubicBezTo>
                    <a:pt x="1017" y="18403"/>
                    <a:pt x="-1577" y="11948"/>
                    <a:pt x="1017" y="6783"/>
                  </a:cubicBezTo>
                  <a:cubicBezTo>
                    <a:pt x="2315" y="1619"/>
                    <a:pt x="8800" y="-963"/>
                    <a:pt x="13989" y="3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800" decel="100000"/>
                                        <p:tgtEl>
                                          <p:spTgt spid="2"/>
                                        </p:tgtEl>
                                      </p:cBhvr>
                                    </p:animEffect>
                                    <p:anim calcmode="lin" valueType="num">
                                      <p:cBhvr>
                                        <p:cTn id="8" dur="800" decel="100000" fill="hold"/>
                                        <p:tgtEl>
                                          <p:spTgt spid="2"/>
                                        </p:tgtEl>
                                        <p:attrNameLst>
                                          <p:attrName>style.rotation</p:attrName>
                                        </p:attrNameLst>
                                      </p:cBhvr>
                                      <p:tavLst>
                                        <p:tav tm="0">
                                          <p:val>
                                            <p:fltVal val="-90"/>
                                          </p:val>
                                        </p:tav>
                                        <p:tav tm="100000">
                                          <p:val>
                                            <p:fltVal val="0"/>
                                          </p:val>
                                        </p:tav>
                                      </p:tavLst>
                                    </p:anim>
                                    <p:anim calcmode="lin" valueType="num">
                                      <p:cBhvr>
                                        <p:cTn id="9" dur="800" decel="100000" fill="hold"/>
                                        <p:tgtEl>
                                          <p:spTgt spid="2"/>
                                        </p:tgtEl>
                                        <p:attrNameLst>
                                          <p:attrName>ppt_x</p:attrName>
                                        </p:attrNameLst>
                                      </p:cBhvr>
                                      <p:tavLst>
                                        <p:tav tm="0">
                                          <p:val>
                                            <p:strVal val="#ppt_x+0.4"/>
                                          </p:val>
                                        </p:tav>
                                        <p:tav tm="100000">
                                          <p:val>
                                            <p:strVal val="#ppt_x-0.05"/>
                                          </p:val>
                                        </p:tav>
                                      </p:tavLst>
                                    </p:anim>
                                    <p:anim calcmode="lin" valueType="num">
                                      <p:cBhvr>
                                        <p:cTn id="10" dur="800" decel="100000" fill="hold"/>
                                        <p:tgtEl>
                                          <p:spTgt spid="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par>
                                <p:cTn id="13" presetID="30" presetClass="entr" presetSubtype="0" fill="hold" nodeType="withEffect">
                                  <p:stCondLst>
                                    <p:cond delay="250"/>
                                  </p:stCondLst>
                                  <p:childTnLst>
                                    <p:set>
                                      <p:cBhvr>
                                        <p:cTn id="14" dur="1" fill="hold">
                                          <p:stCondLst>
                                            <p:cond delay="0"/>
                                          </p:stCondLst>
                                        </p:cTn>
                                        <p:tgtEl>
                                          <p:spTgt spid="106"/>
                                        </p:tgtEl>
                                        <p:attrNameLst>
                                          <p:attrName>style.visibility</p:attrName>
                                        </p:attrNameLst>
                                      </p:cBhvr>
                                      <p:to>
                                        <p:strVal val="visible"/>
                                      </p:to>
                                    </p:set>
                                    <p:animEffect transition="in" filter="fade">
                                      <p:cBhvr>
                                        <p:cTn id="15" dur="800" decel="100000"/>
                                        <p:tgtEl>
                                          <p:spTgt spid="106"/>
                                        </p:tgtEl>
                                      </p:cBhvr>
                                    </p:animEffect>
                                    <p:anim calcmode="lin" valueType="num">
                                      <p:cBhvr>
                                        <p:cTn id="16" dur="800" decel="100000" fill="hold"/>
                                        <p:tgtEl>
                                          <p:spTgt spid="106"/>
                                        </p:tgtEl>
                                        <p:attrNameLst>
                                          <p:attrName>style.rotation</p:attrName>
                                        </p:attrNameLst>
                                      </p:cBhvr>
                                      <p:tavLst>
                                        <p:tav tm="0">
                                          <p:val>
                                            <p:fltVal val="-90"/>
                                          </p:val>
                                        </p:tav>
                                        <p:tav tm="100000">
                                          <p:val>
                                            <p:fltVal val="0"/>
                                          </p:val>
                                        </p:tav>
                                      </p:tavLst>
                                    </p:anim>
                                    <p:anim calcmode="lin" valueType="num">
                                      <p:cBhvr>
                                        <p:cTn id="17" dur="800" decel="100000" fill="hold"/>
                                        <p:tgtEl>
                                          <p:spTgt spid="106"/>
                                        </p:tgtEl>
                                        <p:attrNameLst>
                                          <p:attrName>ppt_x</p:attrName>
                                        </p:attrNameLst>
                                      </p:cBhvr>
                                      <p:tavLst>
                                        <p:tav tm="0">
                                          <p:val>
                                            <p:strVal val="#ppt_x+0.4"/>
                                          </p:val>
                                        </p:tav>
                                        <p:tav tm="100000">
                                          <p:val>
                                            <p:strVal val="#ppt_x-0.05"/>
                                          </p:val>
                                        </p:tav>
                                      </p:tavLst>
                                    </p:anim>
                                    <p:anim calcmode="lin" valueType="num">
                                      <p:cBhvr>
                                        <p:cTn id="18" dur="800" decel="100000" fill="hold"/>
                                        <p:tgtEl>
                                          <p:spTgt spid="106"/>
                                        </p:tgtEl>
                                        <p:attrNameLst>
                                          <p:attrName>ppt_y</p:attrName>
                                        </p:attrNameLst>
                                      </p:cBhvr>
                                      <p:tavLst>
                                        <p:tav tm="0">
                                          <p:val>
                                            <p:strVal val="#ppt_y-0.4"/>
                                          </p:val>
                                        </p:tav>
                                        <p:tav tm="100000">
                                          <p:val>
                                            <p:strVal val="#ppt_y+0.1"/>
                                          </p:val>
                                        </p:tav>
                                      </p:tavLst>
                                    </p:anim>
                                    <p:anim calcmode="lin" valueType="num">
                                      <p:cBhvr>
                                        <p:cTn id="19" dur="200" accel="100000" fill="hold">
                                          <p:stCondLst>
                                            <p:cond delay="800"/>
                                          </p:stCondLst>
                                        </p:cTn>
                                        <p:tgtEl>
                                          <p:spTgt spid="106"/>
                                        </p:tgtEl>
                                        <p:attrNameLst>
                                          <p:attrName>ppt_x</p:attrName>
                                        </p:attrNameLst>
                                      </p:cBhvr>
                                      <p:tavLst>
                                        <p:tav tm="0">
                                          <p:val>
                                            <p:strVal val="#ppt_x-0.05"/>
                                          </p:val>
                                        </p:tav>
                                        <p:tav tm="100000">
                                          <p:val>
                                            <p:strVal val="#ppt_x"/>
                                          </p:val>
                                        </p:tav>
                                      </p:tavLst>
                                    </p:anim>
                                    <p:anim calcmode="lin" valueType="num">
                                      <p:cBhvr>
                                        <p:cTn id="20" dur="200" accel="100000" fill="hold">
                                          <p:stCondLst>
                                            <p:cond delay="800"/>
                                          </p:stCondLst>
                                        </p:cTn>
                                        <p:tgtEl>
                                          <p:spTgt spid="106"/>
                                        </p:tgtEl>
                                        <p:attrNameLst>
                                          <p:attrName>ppt_y</p:attrName>
                                        </p:attrNameLst>
                                      </p:cBhvr>
                                      <p:tavLst>
                                        <p:tav tm="0">
                                          <p:val>
                                            <p:strVal val="#ppt_y+0.1"/>
                                          </p:val>
                                        </p:tav>
                                        <p:tav tm="100000">
                                          <p:val>
                                            <p:strVal val="#ppt_y"/>
                                          </p:val>
                                        </p:tav>
                                      </p:tavLst>
                                    </p:anim>
                                  </p:childTnLst>
                                </p:cTn>
                              </p:par>
                              <p:par>
                                <p:cTn id="21" presetID="30" presetClass="entr" presetSubtype="0" fill="hold" nodeType="withEffect">
                                  <p:stCondLst>
                                    <p:cond delay="500"/>
                                  </p:stCondLst>
                                  <p:childTnLst>
                                    <p:set>
                                      <p:cBhvr>
                                        <p:cTn id="22" dur="1" fill="hold">
                                          <p:stCondLst>
                                            <p:cond delay="0"/>
                                          </p:stCondLst>
                                        </p:cTn>
                                        <p:tgtEl>
                                          <p:spTgt spid="84"/>
                                        </p:tgtEl>
                                        <p:attrNameLst>
                                          <p:attrName>style.visibility</p:attrName>
                                        </p:attrNameLst>
                                      </p:cBhvr>
                                      <p:to>
                                        <p:strVal val="visible"/>
                                      </p:to>
                                    </p:set>
                                    <p:animEffect transition="in" filter="fade">
                                      <p:cBhvr>
                                        <p:cTn id="23" dur="800" decel="100000"/>
                                        <p:tgtEl>
                                          <p:spTgt spid="84"/>
                                        </p:tgtEl>
                                      </p:cBhvr>
                                    </p:animEffect>
                                    <p:anim calcmode="lin" valueType="num">
                                      <p:cBhvr>
                                        <p:cTn id="24" dur="800" decel="100000" fill="hold"/>
                                        <p:tgtEl>
                                          <p:spTgt spid="84"/>
                                        </p:tgtEl>
                                        <p:attrNameLst>
                                          <p:attrName>style.rotation</p:attrName>
                                        </p:attrNameLst>
                                      </p:cBhvr>
                                      <p:tavLst>
                                        <p:tav tm="0">
                                          <p:val>
                                            <p:fltVal val="-90"/>
                                          </p:val>
                                        </p:tav>
                                        <p:tav tm="100000">
                                          <p:val>
                                            <p:fltVal val="0"/>
                                          </p:val>
                                        </p:tav>
                                      </p:tavLst>
                                    </p:anim>
                                    <p:anim calcmode="lin" valueType="num">
                                      <p:cBhvr>
                                        <p:cTn id="25" dur="800" decel="100000" fill="hold"/>
                                        <p:tgtEl>
                                          <p:spTgt spid="84"/>
                                        </p:tgtEl>
                                        <p:attrNameLst>
                                          <p:attrName>ppt_x</p:attrName>
                                        </p:attrNameLst>
                                      </p:cBhvr>
                                      <p:tavLst>
                                        <p:tav tm="0">
                                          <p:val>
                                            <p:strVal val="#ppt_x+0.4"/>
                                          </p:val>
                                        </p:tav>
                                        <p:tav tm="100000">
                                          <p:val>
                                            <p:strVal val="#ppt_x-0.05"/>
                                          </p:val>
                                        </p:tav>
                                      </p:tavLst>
                                    </p:anim>
                                    <p:anim calcmode="lin" valueType="num">
                                      <p:cBhvr>
                                        <p:cTn id="26" dur="800" decel="100000" fill="hold"/>
                                        <p:tgtEl>
                                          <p:spTgt spid="84"/>
                                        </p:tgtEl>
                                        <p:attrNameLst>
                                          <p:attrName>ppt_y</p:attrName>
                                        </p:attrNameLst>
                                      </p:cBhvr>
                                      <p:tavLst>
                                        <p:tav tm="0">
                                          <p:val>
                                            <p:strVal val="#ppt_y-0.4"/>
                                          </p:val>
                                        </p:tav>
                                        <p:tav tm="100000">
                                          <p:val>
                                            <p:strVal val="#ppt_y+0.1"/>
                                          </p:val>
                                        </p:tav>
                                      </p:tavLst>
                                    </p:anim>
                                    <p:anim calcmode="lin" valueType="num">
                                      <p:cBhvr>
                                        <p:cTn id="27" dur="200" accel="100000" fill="hold">
                                          <p:stCondLst>
                                            <p:cond delay="800"/>
                                          </p:stCondLst>
                                        </p:cTn>
                                        <p:tgtEl>
                                          <p:spTgt spid="84"/>
                                        </p:tgtEl>
                                        <p:attrNameLst>
                                          <p:attrName>ppt_x</p:attrName>
                                        </p:attrNameLst>
                                      </p:cBhvr>
                                      <p:tavLst>
                                        <p:tav tm="0">
                                          <p:val>
                                            <p:strVal val="#ppt_x-0.05"/>
                                          </p:val>
                                        </p:tav>
                                        <p:tav tm="100000">
                                          <p:val>
                                            <p:strVal val="#ppt_x"/>
                                          </p:val>
                                        </p:tav>
                                      </p:tavLst>
                                    </p:anim>
                                    <p:anim calcmode="lin" valueType="num">
                                      <p:cBhvr>
                                        <p:cTn id="28" dur="200" accel="100000" fill="hold">
                                          <p:stCondLst>
                                            <p:cond delay="800"/>
                                          </p:stCondLst>
                                        </p:cTn>
                                        <p:tgtEl>
                                          <p:spTgt spid="84"/>
                                        </p:tgtEl>
                                        <p:attrNameLst>
                                          <p:attrName>ppt_y</p:attrName>
                                        </p:attrNameLst>
                                      </p:cBhvr>
                                      <p:tavLst>
                                        <p:tav tm="0">
                                          <p:val>
                                            <p:strVal val="#ppt_y+0.1"/>
                                          </p:val>
                                        </p:tav>
                                        <p:tav tm="100000">
                                          <p:val>
                                            <p:strVal val="#ppt_y"/>
                                          </p:val>
                                        </p:tav>
                                      </p:tavLst>
                                    </p:anim>
                                  </p:childTnLst>
                                </p:cTn>
                              </p:par>
                              <p:par>
                                <p:cTn id="29" presetID="30" presetClass="entr" presetSubtype="0" fill="hold" nodeType="withEffect">
                                  <p:stCondLst>
                                    <p:cond delay="750"/>
                                  </p:stCondLst>
                                  <p:childTnLst>
                                    <p:set>
                                      <p:cBhvr>
                                        <p:cTn id="30" dur="1" fill="hold">
                                          <p:stCondLst>
                                            <p:cond delay="0"/>
                                          </p:stCondLst>
                                        </p:cTn>
                                        <p:tgtEl>
                                          <p:spTgt spid="108"/>
                                        </p:tgtEl>
                                        <p:attrNameLst>
                                          <p:attrName>style.visibility</p:attrName>
                                        </p:attrNameLst>
                                      </p:cBhvr>
                                      <p:to>
                                        <p:strVal val="visible"/>
                                      </p:to>
                                    </p:set>
                                    <p:animEffect transition="in" filter="fade">
                                      <p:cBhvr>
                                        <p:cTn id="31" dur="800" decel="100000"/>
                                        <p:tgtEl>
                                          <p:spTgt spid="108"/>
                                        </p:tgtEl>
                                      </p:cBhvr>
                                    </p:animEffect>
                                    <p:anim calcmode="lin" valueType="num">
                                      <p:cBhvr>
                                        <p:cTn id="32" dur="800" decel="100000" fill="hold"/>
                                        <p:tgtEl>
                                          <p:spTgt spid="108"/>
                                        </p:tgtEl>
                                        <p:attrNameLst>
                                          <p:attrName>style.rotation</p:attrName>
                                        </p:attrNameLst>
                                      </p:cBhvr>
                                      <p:tavLst>
                                        <p:tav tm="0">
                                          <p:val>
                                            <p:fltVal val="-90"/>
                                          </p:val>
                                        </p:tav>
                                        <p:tav tm="100000">
                                          <p:val>
                                            <p:fltVal val="0"/>
                                          </p:val>
                                        </p:tav>
                                      </p:tavLst>
                                    </p:anim>
                                    <p:anim calcmode="lin" valueType="num">
                                      <p:cBhvr>
                                        <p:cTn id="33" dur="800" decel="100000" fill="hold"/>
                                        <p:tgtEl>
                                          <p:spTgt spid="108"/>
                                        </p:tgtEl>
                                        <p:attrNameLst>
                                          <p:attrName>ppt_x</p:attrName>
                                        </p:attrNameLst>
                                      </p:cBhvr>
                                      <p:tavLst>
                                        <p:tav tm="0">
                                          <p:val>
                                            <p:strVal val="#ppt_x+0.4"/>
                                          </p:val>
                                        </p:tav>
                                        <p:tav tm="100000">
                                          <p:val>
                                            <p:strVal val="#ppt_x-0.05"/>
                                          </p:val>
                                        </p:tav>
                                      </p:tavLst>
                                    </p:anim>
                                    <p:anim calcmode="lin" valueType="num">
                                      <p:cBhvr>
                                        <p:cTn id="34" dur="800" decel="100000" fill="hold"/>
                                        <p:tgtEl>
                                          <p:spTgt spid="108"/>
                                        </p:tgtEl>
                                        <p:attrNameLst>
                                          <p:attrName>ppt_y</p:attrName>
                                        </p:attrNameLst>
                                      </p:cBhvr>
                                      <p:tavLst>
                                        <p:tav tm="0">
                                          <p:val>
                                            <p:strVal val="#ppt_y-0.4"/>
                                          </p:val>
                                        </p:tav>
                                        <p:tav tm="100000">
                                          <p:val>
                                            <p:strVal val="#ppt_y+0.1"/>
                                          </p:val>
                                        </p:tav>
                                      </p:tavLst>
                                    </p:anim>
                                    <p:anim calcmode="lin" valueType="num">
                                      <p:cBhvr>
                                        <p:cTn id="35" dur="200" accel="100000" fill="hold">
                                          <p:stCondLst>
                                            <p:cond delay="800"/>
                                          </p:stCondLst>
                                        </p:cTn>
                                        <p:tgtEl>
                                          <p:spTgt spid="108"/>
                                        </p:tgtEl>
                                        <p:attrNameLst>
                                          <p:attrName>ppt_x</p:attrName>
                                        </p:attrNameLst>
                                      </p:cBhvr>
                                      <p:tavLst>
                                        <p:tav tm="0">
                                          <p:val>
                                            <p:strVal val="#ppt_x-0.05"/>
                                          </p:val>
                                        </p:tav>
                                        <p:tav tm="100000">
                                          <p:val>
                                            <p:strVal val="#ppt_x"/>
                                          </p:val>
                                        </p:tav>
                                      </p:tavLst>
                                    </p:anim>
                                    <p:anim calcmode="lin" valueType="num">
                                      <p:cBhvr>
                                        <p:cTn id="36" dur="200" accel="100000" fill="hold">
                                          <p:stCondLst>
                                            <p:cond delay="800"/>
                                          </p:stCondLst>
                                        </p:cTn>
                                        <p:tgtEl>
                                          <p:spTgt spid="10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flipV="1">
            <a:off x="-1373231" y="1512850"/>
            <a:ext cx="8179115" cy="5522075"/>
            <a:chOff x="-1347831" y="-150850"/>
            <a:chExt cx="8179115" cy="5522075"/>
          </a:xfrm>
        </p:grpSpPr>
        <p:grpSp>
          <p:nvGrpSpPr>
            <p:cNvPr id="59" name="组合 58"/>
            <p:cNvGrpSpPr/>
            <p:nvPr/>
          </p:nvGrpSpPr>
          <p:grpSpPr>
            <a:xfrm rot="19347272">
              <a:off x="-1347831" y="1224221"/>
              <a:ext cx="8179115" cy="3080731"/>
              <a:chOff x="-444109" y="5104772"/>
              <a:chExt cx="11856102" cy="2290648"/>
            </a:xfrm>
          </p:grpSpPr>
          <p:cxnSp>
            <p:nvCxnSpPr>
              <p:cNvPr id="60" name="直接连接符 59"/>
              <p:cNvCxnSpPr/>
              <p:nvPr/>
            </p:nvCxnSpPr>
            <p:spPr>
              <a:xfrm>
                <a:off x="1076685" y="6115119"/>
                <a:ext cx="1958273" cy="74288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444109" y="5104772"/>
                <a:ext cx="11856102" cy="2290648"/>
                <a:chOff x="-444109" y="5104772"/>
                <a:chExt cx="11856102" cy="2290648"/>
              </a:xfrm>
            </p:grpSpPr>
            <p:cxnSp>
              <p:nvCxnSpPr>
                <p:cNvPr id="62" name="直接连接符 61"/>
                <p:cNvCxnSpPr>
                  <a:stCxn id="85" idx="1"/>
                </p:cNvCxnSpPr>
                <p:nvPr/>
              </p:nvCxnSpPr>
              <p:spPr>
                <a:xfrm rot="2252728" flipH="1" flipV="1">
                  <a:off x="4455502" y="5217189"/>
                  <a:ext cx="860835" cy="66306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444109" y="5104772"/>
                  <a:ext cx="11856102" cy="2290648"/>
                  <a:chOff x="-444109" y="5104772"/>
                  <a:chExt cx="11856102" cy="2290648"/>
                </a:xfrm>
              </p:grpSpPr>
              <p:cxnSp>
                <p:nvCxnSpPr>
                  <p:cNvPr id="64" name="直接连接符 63"/>
                  <p:cNvCxnSpPr/>
                  <p:nvPr/>
                </p:nvCxnSpPr>
                <p:spPr>
                  <a:xfrm rot="2252728" flipV="1">
                    <a:off x="1935525" y="5232386"/>
                    <a:ext cx="1455959" cy="29052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V="1">
                    <a:off x="1143962" y="5490029"/>
                    <a:ext cx="2264681" cy="53477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V="1">
                    <a:off x="3455856" y="5104772"/>
                    <a:ext cx="1435458" cy="38525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987388" y="5151315"/>
                    <a:ext cx="2228026" cy="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916018" y="5181043"/>
                    <a:ext cx="2210498" cy="8726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endCxn id="85" idx="3"/>
                  </p:cNvCxnSpPr>
                  <p:nvPr/>
                </p:nvCxnSpPr>
                <p:spPr>
                  <a:xfrm rot="2252728" flipH="1">
                    <a:off x="4535990" y="6277971"/>
                    <a:ext cx="2287026" cy="13190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90" idx="5"/>
                  </p:cNvCxnSpPr>
                  <p:nvPr/>
                </p:nvCxnSpPr>
                <p:spPr>
                  <a:xfrm rot="2252728">
                    <a:off x="6457746" y="5347525"/>
                    <a:ext cx="1083871" cy="115531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8955555" y="5443484"/>
                    <a:ext cx="1794270" cy="1265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flipV="1">
                    <a:off x="7320372" y="5196076"/>
                    <a:ext cx="1635182" cy="2474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rot="2252728" flipH="1">
                    <a:off x="9050031" y="5233813"/>
                    <a:ext cx="783238" cy="370450"/>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6664512" y="6484544"/>
                    <a:ext cx="2036802" cy="17324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rot="2252728">
                    <a:off x="9174823" y="5330702"/>
                    <a:ext cx="283670" cy="124155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endCxn id="88" idx="1"/>
                  </p:cNvCxnSpPr>
                  <p:nvPr/>
                </p:nvCxnSpPr>
                <p:spPr>
                  <a:xfrm rot="2252728">
                    <a:off x="9285220" y="5673505"/>
                    <a:ext cx="2126773" cy="7513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737227" y="6448054"/>
                    <a:ext cx="2012598" cy="38746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rot="2252728" flipH="1" flipV="1">
                    <a:off x="11101903" y="6013496"/>
                    <a:ext cx="133397" cy="879279"/>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rot="2252728" flipH="1" flipV="1">
                    <a:off x="627704" y="6211388"/>
                    <a:ext cx="680940" cy="53407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rot="2252728" flipV="1">
                    <a:off x="-444109" y="6550676"/>
                    <a:ext cx="1017829" cy="844744"/>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3048130" y="5601153"/>
                    <a:ext cx="388749" cy="12343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a:stCxn id="93" idx="7"/>
                    <a:endCxn id="85" idx="3"/>
                  </p:cNvCxnSpPr>
                  <p:nvPr/>
                </p:nvCxnSpPr>
                <p:spPr>
                  <a:xfrm rot="2252728" flipV="1">
                    <a:off x="1626246" y="5503832"/>
                    <a:ext cx="2687181" cy="111001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grpSp>
        </p:grpSp>
        <p:sp>
          <p:nvSpPr>
            <p:cNvPr id="84" name="椭圆 83"/>
            <p:cNvSpPr/>
            <p:nvPr/>
          </p:nvSpPr>
          <p:spPr>
            <a:xfrm>
              <a:off x="1436845" y="169053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5" name="椭圆 84"/>
            <p:cNvSpPr/>
            <p:nvPr/>
          </p:nvSpPr>
          <p:spPr>
            <a:xfrm>
              <a:off x="2104175" y="268142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6" name="椭圆 85"/>
            <p:cNvSpPr/>
            <p:nvPr/>
          </p:nvSpPr>
          <p:spPr>
            <a:xfrm>
              <a:off x="3618238" y="252049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7" name="椭圆 86"/>
            <p:cNvSpPr/>
            <p:nvPr/>
          </p:nvSpPr>
          <p:spPr>
            <a:xfrm>
              <a:off x="4582391" y="15211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8" name="椭圆 87"/>
            <p:cNvSpPr/>
            <p:nvPr/>
          </p:nvSpPr>
          <p:spPr>
            <a:xfrm>
              <a:off x="5938932" y="97790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9" name="椭圆 88"/>
            <p:cNvSpPr/>
            <p:nvPr/>
          </p:nvSpPr>
          <p:spPr>
            <a:xfrm>
              <a:off x="3843019" y="32927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0" name="椭圆 89"/>
            <p:cNvSpPr/>
            <p:nvPr/>
          </p:nvSpPr>
          <p:spPr>
            <a:xfrm>
              <a:off x="2740941" y="81429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1" name="椭圆 90"/>
            <p:cNvSpPr/>
            <p:nvPr/>
          </p:nvSpPr>
          <p:spPr>
            <a:xfrm>
              <a:off x="1778881" y="43068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2" name="椭圆 91"/>
            <p:cNvSpPr/>
            <p:nvPr/>
          </p:nvSpPr>
          <p:spPr>
            <a:xfrm>
              <a:off x="902977" y="273599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3" name="椭圆 92"/>
            <p:cNvSpPr/>
            <p:nvPr/>
          </p:nvSpPr>
          <p:spPr>
            <a:xfrm>
              <a:off x="93228" y="433145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0" name="椭圆 99"/>
            <p:cNvSpPr/>
            <p:nvPr/>
          </p:nvSpPr>
          <p:spPr>
            <a:xfrm>
              <a:off x="579947" y="51489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9" name="椭圆 108"/>
            <p:cNvSpPr/>
            <p:nvPr/>
          </p:nvSpPr>
          <p:spPr>
            <a:xfrm>
              <a:off x="4390200" y="-1508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grpSp>
        <p:nvGrpSpPr>
          <p:cNvPr id="39" name="组合 38"/>
          <p:cNvGrpSpPr/>
          <p:nvPr/>
        </p:nvGrpSpPr>
        <p:grpSpPr>
          <a:xfrm>
            <a:off x="7929088" y="1637585"/>
            <a:ext cx="2006458" cy="2874622"/>
            <a:chOff x="1062171" y="2175614"/>
            <a:chExt cx="1494685" cy="2141412"/>
          </a:xfrm>
        </p:grpSpPr>
        <p:sp>
          <p:nvSpPr>
            <p:cNvPr id="40" name="Oval 18"/>
            <p:cNvSpPr/>
            <p:nvPr/>
          </p:nvSpPr>
          <p:spPr>
            <a:xfrm>
              <a:off x="1062171"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32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41" name="文本框 40"/>
            <p:cNvSpPr txBox="1"/>
            <p:nvPr/>
          </p:nvSpPr>
          <p:spPr>
            <a:xfrm>
              <a:off x="1135914" y="3882307"/>
              <a:ext cx="1347204" cy="43471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成果展示</a:t>
              </a:r>
            </a:p>
          </p:txBody>
        </p:sp>
        <p:sp>
          <p:nvSpPr>
            <p:cNvPr id="42" name="文本框 41"/>
            <p:cNvSpPr txBox="1"/>
            <p:nvPr/>
          </p:nvSpPr>
          <p:spPr>
            <a:xfrm>
              <a:off x="1449960" y="2510707"/>
              <a:ext cx="719109" cy="89416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05</a:t>
              </a:r>
              <a:endParaRPr kumimoji="0" lang="zh-CN" altLang="en-US"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rot="8003922">
            <a:off x="-36631" y="-948594"/>
            <a:ext cx="2102871" cy="1897188"/>
            <a:chOff x="7616187" y="2561938"/>
            <a:chExt cx="3281674" cy="2960688"/>
          </a:xfrm>
        </p:grpSpPr>
        <p:sp>
          <p:nvSpPr>
            <p:cNvPr id="8"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3"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4"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3"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4"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5"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6"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7"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8"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9"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2" name="组合 51"/>
          <p:cNvGrpSpPr/>
          <p:nvPr/>
        </p:nvGrpSpPr>
        <p:grpSpPr>
          <a:xfrm>
            <a:off x="1999243" y="375968"/>
            <a:ext cx="6489700" cy="735274"/>
            <a:chOff x="1999243" y="375968"/>
            <a:chExt cx="6489700" cy="735274"/>
          </a:xfrm>
        </p:grpSpPr>
        <p:sp>
          <p:nvSpPr>
            <p:cNvPr id="53" name="文本框 52"/>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05</a:t>
              </a:r>
            </a:p>
          </p:txBody>
        </p:sp>
        <p:sp>
          <p:nvSpPr>
            <p:cNvPr id="54" name="文本框 53"/>
            <p:cNvSpPr txBox="1"/>
            <p:nvPr/>
          </p:nvSpPr>
          <p:spPr>
            <a:xfrm>
              <a:off x="1999243" y="804537"/>
              <a:ext cx="64897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成果展示</a:t>
              </a:r>
              <a:r>
                <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a:t>
              </a: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包含统计信息、实体信息、搜索框、关联实体、丰富的主题选择等等</a:t>
              </a:r>
            </a:p>
          </p:txBody>
        </p:sp>
      </p:grpSp>
      <p:pic>
        <p:nvPicPr>
          <p:cNvPr id="59" name="图片 58" descr="O4UDNFTK}3DI8970(1CYO%U"/>
          <p:cNvPicPr>
            <a:picLocks noChangeAspect="1"/>
          </p:cNvPicPr>
          <p:nvPr/>
        </p:nvPicPr>
        <p:blipFill>
          <a:blip r:embed="rId47"/>
          <a:stretch>
            <a:fillRect/>
          </a:stretch>
        </p:blipFill>
        <p:spPr>
          <a:xfrm>
            <a:off x="1123315" y="1487170"/>
            <a:ext cx="10058400" cy="48310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rot="8003922">
            <a:off x="-36631" y="-948594"/>
            <a:ext cx="2102871" cy="1897188"/>
            <a:chOff x="7616187" y="2561938"/>
            <a:chExt cx="3281674" cy="2960688"/>
          </a:xfrm>
        </p:grpSpPr>
        <p:sp>
          <p:nvSpPr>
            <p:cNvPr id="8"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3"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4"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3"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4"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5"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6"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7"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8"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9"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2" name="组合 51"/>
          <p:cNvGrpSpPr/>
          <p:nvPr/>
        </p:nvGrpSpPr>
        <p:grpSpPr>
          <a:xfrm>
            <a:off x="1999243" y="375968"/>
            <a:ext cx="6489700" cy="950539"/>
            <a:chOff x="1999243" y="375968"/>
            <a:chExt cx="6489700" cy="950539"/>
          </a:xfrm>
        </p:grpSpPr>
        <p:sp>
          <p:nvSpPr>
            <p:cNvPr id="53" name="文本框 52"/>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noProof="0" dirty="0">
                  <a:ln>
                    <a:noFill/>
                  </a:ln>
                  <a:solidFill>
                    <a:prstClr val="white"/>
                  </a:solidFill>
                  <a:effectLst/>
                  <a:uLnTx/>
                  <a:uFillTx/>
                  <a:latin typeface="Arial" panose="020B0604020202020204"/>
                  <a:ea typeface="微软雅黑" panose="020B0503020204020204" charset="-122"/>
                  <a:sym typeface="+mn-ea"/>
                </a:rPr>
                <a:t>05</a:t>
              </a:r>
              <a:endParaRPr kumimoji="0" lang="zh-CN" altLang="en-US"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54" name="文本框 53"/>
            <p:cNvSpPr txBox="1"/>
            <p:nvPr/>
          </p:nvSpPr>
          <p:spPr>
            <a:xfrm>
              <a:off x="1999243" y="804537"/>
              <a:ext cx="648970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400" noProof="0" dirty="0">
                  <a:ln>
                    <a:noFill/>
                  </a:ln>
                  <a:solidFill>
                    <a:prstClr val="white"/>
                  </a:solidFill>
                  <a:effectLst/>
                  <a:uLnTx/>
                  <a:uFillTx/>
                  <a:latin typeface="Agency FB" panose="020B0503020202020204" pitchFamily="34" charset="0"/>
                  <a:ea typeface="微软雅黑" panose="020B0503020204020204" charset="-122"/>
                  <a:sym typeface="+mn-ea"/>
                </a:rPr>
                <a:t>成果展示</a:t>
              </a:r>
              <a:r>
                <a:rPr lang="en-US" altLang="zh-CN" sz="1400" noProof="0" dirty="0">
                  <a:ln>
                    <a:noFill/>
                  </a:ln>
                  <a:solidFill>
                    <a:prstClr val="white"/>
                  </a:solidFill>
                  <a:effectLst/>
                  <a:uLnTx/>
                  <a:uFillTx/>
                  <a:latin typeface="Agency FB" panose="020B0503020202020204" pitchFamily="34" charset="0"/>
                  <a:ea typeface="微软雅黑" panose="020B0503020204020204" charset="-122"/>
                  <a:sym typeface="+mn-ea"/>
                </a:rPr>
                <a:t>——</a:t>
              </a:r>
              <a:r>
                <a:rPr lang="zh-CN" altLang="en-US" sz="1400" noProof="0" dirty="0">
                  <a:ln>
                    <a:noFill/>
                  </a:ln>
                  <a:solidFill>
                    <a:prstClr val="white"/>
                  </a:solidFill>
                  <a:effectLst/>
                  <a:uLnTx/>
                  <a:uFillTx/>
                  <a:latin typeface="Agency FB" panose="020B0503020202020204" pitchFamily="34" charset="0"/>
                  <a:ea typeface="微软雅黑" panose="020B0503020204020204" charset="-122"/>
                  <a:sym typeface="+mn-ea"/>
                </a:rPr>
                <a:t>包含统计信息、实体信息、搜索框、关联实体、丰富的主题选择等等</a:t>
              </a:r>
              <a:endPar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pic>
        <p:nvPicPr>
          <p:cNvPr id="59" name="图片 58" descr="O4UDNFTK}3DI8970(1CYO%U"/>
          <p:cNvPicPr>
            <a:picLocks noChangeAspect="1"/>
          </p:cNvPicPr>
          <p:nvPr/>
        </p:nvPicPr>
        <p:blipFill>
          <a:blip r:embed="rId47"/>
          <a:stretch>
            <a:fillRect/>
          </a:stretch>
        </p:blipFill>
        <p:spPr>
          <a:xfrm>
            <a:off x="1123315" y="1326515"/>
            <a:ext cx="10058400" cy="48310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5598161" y="412234"/>
            <a:ext cx="995680" cy="583565"/>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目录</a:t>
            </a:r>
          </a:p>
        </p:txBody>
      </p:sp>
      <p:grpSp>
        <p:nvGrpSpPr>
          <p:cNvPr id="157" name="组合 156"/>
          <p:cNvGrpSpPr/>
          <p:nvPr/>
        </p:nvGrpSpPr>
        <p:grpSpPr>
          <a:xfrm>
            <a:off x="1062171" y="2175614"/>
            <a:ext cx="1494685" cy="2074993"/>
            <a:chOff x="1062171" y="2175614"/>
            <a:chExt cx="1494685" cy="2074993"/>
          </a:xfrm>
        </p:grpSpPr>
        <p:sp>
          <p:nvSpPr>
            <p:cNvPr id="18" name="Oval 18"/>
            <p:cNvSpPr/>
            <p:nvPr/>
          </p:nvSpPr>
          <p:spPr>
            <a:xfrm>
              <a:off x="1062171"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50" name="文本框 49"/>
            <p:cNvSpPr txBox="1"/>
            <p:nvPr/>
          </p:nvSpPr>
          <p:spPr>
            <a:xfrm>
              <a:off x="1260876" y="3882307"/>
              <a:ext cx="1097280" cy="368300"/>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项目背景</a:t>
              </a:r>
            </a:p>
          </p:txBody>
        </p:sp>
        <p:sp>
          <p:nvSpPr>
            <p:cNvPr id="55" name="文本框 54"/>
            <p:cNvSpPr txBox="1"/>
            <p:nvPr/>
          </p:nvSpPr>
          <p:spPr>
            <a:xfrm>
              <a:off x="1520813" y="2510707"/>
              <a:ext cx="577402" cy="830997"/>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01</a:t>
              </a:r>
              <a:endParaRPr kumimoji="0" lang="zh-CN" altLang="en-US"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grpSp>
        <p:nvGrpSpPr>
          <p:cNvPr id="158" name="组合 157"/>
          <p:cNvGrpSpPr/>
          <p:nvPr/>
        </p:nvGrpSpPr>
        <p:grpSpPr>
          <a:xfrm>
            <a:off x="3205414" y="2175614"/>
            <a:ext cx="1494685" cy="2074993"/>
            <a:chOff x="3205414" y="2175614"/>
            <a:chExt cx="1494685" cy="2074993"/>
          </a:xfrm>
        </p:grpSpPr>
        <p:sp>
          <p:nvSpPr>
            <p:cNvPr id="25" name="Oval 18"/>
            <p:cNvSpPr/>
            <p:nvPr/>
          </p:nvSpPr>
          <p:spPr>
            <a:xfrm>
              <a:off x="3205414"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51" name="文本框 50"/>
            <p:cNvSpPr txBox="1"/>
            <p:nvPr/>
          </p:nvSpPr>
          <p:spPr>
            <a:xfrm>
              <a:off x="3404121" y="3882307"/>
              <a:ext cx="1097280" cy="368300"/>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总体介绍</a:t>
              </a:r>
            </a:p>
          </p:txBody>
        </p:sp>
        <p:sp>
          <p:nvSpPr>
            <p:cNvPr id="56" name="文本框 55"/>
            <p:cNvSpPr txBox="1"/>
            <p:nvPr/>
          </p:nvSpPr>
          <p:spPr>
            <a:xfrm>
              <a:off x="3606348" y="2510707"/>
              <a:ext cx="692818" cy="830997"/>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02</a:t>
              </a:r>
              <a:endParaRPr kumimoji="0" lang="zh-CN" altLang="en-US"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grpSp>
        <p:nvGrpSpPr>
          <p:cNvPr id="159" name="组合 158"/>
          <p:cNvGrpSpPr/>
          <p:nvPr/>
        </p:nvGrpSpPr>
        <p:grpSpPr>
          <a:xfrm>
            <a:off x="5348657" y="2175614"/>
            <a:ext cx="1494685" cy="2074993"/>
            <a:chOff x="5348657" y="2175614"/>
            <a:chExt cx="1494685" cy="2074993"/>
          </a:xfrm>
        </p:grpSpPr>
        <p:sp>
          <p:nvSpPr>
            <p:cNvPr id="26" name="Oval 18"/>
            <p:cNvSpPr/>
            <p:nvPr/>
          </p:nvSpPr>
          <p:spPr>
            <a:xfrm>
              <a:off x="5348657"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52" name="文本框 51"/>
            <p:cNvSpPr txBox="1"/>
            <p:nvPr/>
          </p:nvSpPr>
          <p:spPr>
            <a:xfrm>
              <a:off x="5547362" y="3882307"/>
              <a:ext cx="1097280" cy="368300"/>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完成情况</a:t>
              </a:r>
            </a:p>
          </p:txBody>
        </p:sp>
        <p:sp>
          <p:nvSpPr>
            <p:cNvPr id="57" name="文本框 56"/>
            <p:cNvSpPr txBox="1"/>
            <p:nvPr/>
          </p:nvSpPr>
          <p:spPr>
            <a:xfrm>
              <a:off x="5739974" y="2510707"/>
              <a:ext cx="712054" cy="830997"/>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03</a:t>
              </a:r>
              <a:endParaRPr kumimoji="0" lang="zh-CN" altLang="en-US"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grpSp>
        <p:nvGrpSpPr>
          <p:cNvPr id="160" name="组合 159"/>
          <p:cNvGrpSpPr/>
          <p:nvPr/>
        </p:nvGrpSpPr>
        <p:grpSpPr>
          <a:xfrm>
            <a:off x="7491900" y="2175614"/>
            <a:ext cx="1494685" cy="2074993"/>
            <a:chOff x="7491900" y="2175614"/>
            <a:chExt cx="1494685" cy="2074993"/>
          </a:xfrm>
        </p:grpSpPr>
        <p:sp>
          <p:nvSpPr>
            <p:cNvPr id="27" name="Oval 18"/>
            <p:cNvSpPr/>
            <p:nvPr/>
          </p:nvSpPr>
          <p:spPr>
            <a:xfrm>
              <a:off x="7491900"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53" name="文本框 52"/>
            <p:cNvSpPr txBox="1"/>
            <p:nvPr/>
          </p:nvSpPr>
          <p:spPr>
            <a:xfrm>
              <a:off x="7690613" y="3882307"/>
              <a:ext cx="1097280" cy="368300"/>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项目创新</a:t>
              </a:r>
            </a:p>
          </p:txBody>
        </p:sp>
        <p:sp>
          <p:nvSpPr>
            <p:cNvPr id="58" name="文本框 57"/>
            <p:cNvSpPr txBox="1"/>
            <p:nvPr/>
          </p:nvSpPr>
          <p:spPr>
            <a:xfrm>
              <a:off x="7895241" y="2510707"/>
              <a:ext cx="688010" cy="830997"/>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04</a:t>
              </a:r>
              <a:endParaRPr kumimoji="0" lang="zh-CN" altLang="en-US"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grpSp>
        <p:nvGrpSpPr>
          <p:cNvPr id="161" name="组合 160"/>
          <p:cNvGrpSpPr/>
          <p:nvPr/>
        </p:nvGrpSpPr>
        <p:grpSpPr>
          <a:xfrm>
            <a:off x="9635144" y="2175614"/>
            <a:ext cx="1494685" cy="2074993"/>
            <a:chOff x="9635144" y="2175614"/>
            <a:chExt cx="1494685" cy="2074993"/>
          </a:xfrm>
        </p:grpSpPr>
        <p:sp>
          <p:nvSpPr>
            <p:cNvPr id="29" name="Oval 18"/>
            <p:cNvSpPr/>
            <p:nvPr/>
          </p:nvSpPr>
          <p:spPr>
            <a:xfrm>
              <a:off x="9635144"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54" name="文本框 53"/>
            <p:cNvSpPr txBox="1"/>
            <p:nvPr/>
          </p:nvSpPr>
          <p:spPr>
            <a:xfrm>
              <a:off x="9833850" y="3882307"/>
              <a:ext cx="1097280" cy="368300"/>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成果展示</a:t>
              </a:r>
            </a:p>
          </p:txBody>
        </p:sp>
        <p:sp>
          <p:nvSpPr>
            <p:cNvPr id="59" name="文本框 58"/>
            <p:cNvSpPr txBox="1"/>
            <p:nvPr/>
          </p:nvSpPr>
          <p:spPr>
            <a:xfrm>
              <a:off x="10029669" y="2510707"/>
              <a:ext cx="705642" cy="830997"/>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05</a:t>
              </a:r>
              <a:endParaRPr kumimoji="0" lang="zh-CN" altLang="en-US" sz="48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grpSp>
        <p:nvGrpSpPr>
          <p:cNvPr id="156" name="组合 155"/>
          <p:cNvGrpSpPr/>
          <p:nvPr/>
        </p:nvGrpSpPr>
        <p:grpSpPr>
          <a:xfrm>
            <a:off x="14514" y="5495565"/>
            <a:ext cx="12177486" cy="2108971"/>
            <a:chOff x="14514" y="4822465"/>
            <a:chExt cx="12177486" cy="2108971"/>
          </a:xfrm>
        </p:grpSpPr>
        <p:sp>
          <p:nvSpPr>
            <p:cNvPr id="112" name="椭圆 111"/>
            <p:cNvSpPr/>
            <p:nvPr/>
          </p:nvSpPr>
          <p:spPr>
            <a:xfrm>
              <a:off x="3325754" y="5378903"/>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3" name="椭圆 112"/>
            <p:cNvSpPr/>
            <p:nvPr/>
          </p:nvSpPr>
          <p:spPr>
            <a:xfrm>
              <a:off x="954260" y="599225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7" name="椭圆 116"/>
            <p:cNvSpPr/>
            <p:nvPr/>
          </p:nvSpPr>
          <p:spPr>
            <a:xfrm>
              <a:off x="4821949" y="504471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8" name="椭圆 117"/>
            <p:cNvSpPr/>
            <p:nvPr/>
          </p:nvSpPr>
          <p:spPr>
            <a:xfrm>
              <a:off x="4693768" y="594256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9" name="椭圆 118"/>
            <p:cNvSpPr/>
            <p:nvPr/>
          </p:nvSpPr>
          <p:spPr>
            <a:xfrm>
              <a:off x="7115979" y="508312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0" name="椭圆 119"/>
            <p:cNvSpPr/>
            <p:nvPr/>
          </p:nvSpPr>
          <p:spPr>
            <a:xfrm>
              <a:off x="6553387" y="652004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1" name="椭圆 120"/>
            <p:cNvSpPr/>
            <p:nvPr/>
          </p:nvSpPr>
          <p:spPr>
            <a:xfrm>
              <a:off x="8823577" y="536019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2" name="椭圆 121"/>
            <p:cNvSpPr/>
            <p:nvPr/>
          </p:nvSpPr>
          <p:spPr>
            <a:xfrm>
              <a:off x="8661108" y="637341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3" name="椭圆 122"/>
            <p:cNvSpPr/>
            <p:nvPr/>
          </p:nvSpPr>
          <p:spPr>
            <a:xfrm>
              <a:off x="10400479" y="482246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4" name="椭圆 123"/>
            <p:cNvSpPr/>
            <p:nvPr/>
          </p:nvSpPr>
          <p:spPr>
            <a:xfrm>
              <a:off x="10638700" y="670918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7" name="椭圆 126"/>
            <p:cNvSpPr/>
            <p:nvPr/>
          </p:nvSpPr>
          <p:spPr>
            <a:xfrm>
              <a:off x="1618997" y="5024763"/>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nvGrpSpPr>
            <p:cNvPr id="155" name="组合 154"/>
            <p:cNvGrpSpPr/>
            <p:nvPr/>
          </p:nvGrpSpPr>
          <p:grpSpPr>
            <a:xfrm>
              <a:off x="14514" y="4884421"/>
              <a:ext cx="12177486" cy="1973579"/>
              <a:chOff x="14514" y="4884421"/>
              <a:chExt cx="12177486" cy="1973579"/>
            </a:xfrm>
          </p:grpSpPr>
          <p:cxnSp>
            <p:nvCxnSpPr>
              <p:cNvPr id="65" name="直接连接符 64"/>
              <p:cNvCxnSpPr/>
              <p:nvPr/>
            </p:nvCxnSpPr>
            <p:spPr>
              <a:xfrm>
                <a:off x="1076685" y="6115119"/>
                <a:ext cx="1958273" cy="74288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154" name="组合 153"/>
              <p:cNvGrpSpPr/>
              <p:nvPr/>
            </p:nvGrpSpPr>
            <p:grpSpPr>
              <a:xfrm>
                <a:off x="14514" y="4884421"/>
                <a:ext cx="12177486" cy="1973579"/>
                <a:chOff x="14514" y="4884421"/>
                <a:chExt cx="12177486" cy="1973579"/>
              </a:xfrm>
            </p:grpSpPr>
            <p:cxnSp>
              <p:nvCxnSpPr>
                <p:cNvPr id="70" name="直接连接符 69"/>
                <p:cNvCxnSpPr>
                  <a:stCxn id="118" idx="0"/>
                </p:cNvCxnSpPr>
                <p:nvPr/>
              </p:nvCxnSpPr>
              <p:spPr>
                <a:xfrm flipV="1">
                  <a:off x="4804893" y="5151318"/>
                  <a:ext cx="133634" cy="7912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153" name="组合 152"/>
                <p:cNvGrpSpPr/>
                <p:nvPr/>
              </p:nvGrpSpPr>
              <p:grpSpPr>
                <a:xfrm>
                  <a:off x="14514" y="4884421"/>
                  <a:ext cx="12177486" cy="1973579"/>
                  <a:chOff x="14514" y="4884421"/>
                  <a:chExt cx="12177486" cy="1973579"/>
                </a:xfrm>
              </p:grpSpPr>
              <p:cxnSp>
                <p:nvCxnSpPr>
                  <p:cNvPr id="62" name="直接连接符 61"/>
                  <p:cNvCxnSpPr/>
                  <p:nvPr/>
                </p:nvCxnSpPr>
                <p:spPr>
                  <a:xfrm>
                    <a:off x="1775301" y="5181043"/>
                    <a:ext cx="1637971" cy="308985"/>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a:stCxn id="113" idx="7"/>
                  </p:cNvCxnSpPr>
                  <p:nvPr/>
                </p:nvCxnSpPr>
                <p:spPr>
                  <a:xfrm flipV="1">
                    <a:off x="1143962" y="5490029"/>
                    <a:ext cx="2264681" cy="53477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V="1">
                    <a:off x="3455856" y="5104772"/>
                    <a:ext cx="1435458" cy="38525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4987388" y="5151315"/>
                    <a:ext cx="2228026" cy="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endCxn id="118" idx="6"/>
                  </p:cNvCxnSpPr>
                  <p:nvPr/>
                </p:nvCxnSpPr>
                <p:spPr>
                  <a:xfrm flipH="1">
                    <a:off x="4916018" y="5181043"/>
                    <a:ext cx="2210498" cy="8726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a:endCxn id="118" idx="5"/>
                  </p:cNvCxnSpPr>
                  <p:nvPr/>
                </p:nvCxnSpPr>
                <p:spPr>
                  <a:xfrm flipH="1" flipV="1">
                    <a:off x="4883470" y="6132266"/>
                    <a:ext cx="1781042" cy="51680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a:stCxn id="119" idx="4"/>
                    <a:endCxn id="120" idx="7"/>
                  </p:cNvCxnSpPr>
                  <p:nvPr/>
                </p:nvCxnSpPr>
                <p:spPr>
                  <a:xfrm flipH="1">
                    <a:off x="6743089" y="5305372"/>
                    <a:ext cx="484015" cy="1247220"/>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endCxn id="124" idx="0"/>
                  </p:cNvCxnSpPr>
                  <p:nvPr/>
                </p:nvCxnSpPr>
                <p:spPr>
                  <a:xfrm>
                    <a:off x="8955555" y="5443484"/>
                    <a:ext cx="1794270" cy="1265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flipV="1">
                    <a:off x="7320372" y="5196076"/>
                    <a:ext cx="1635182" cy="2474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8911095" y="4884421"/>
                    <a:ext cx="1635182" cy="5590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664512" y="6484544"/>
                    <a:ext cx="2036802" cy="17324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8691612" y="4921220"/>
                    <a:ext cx="1854665" cy="156679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10536752" y="4925112"/>
                    <a:ext cx="1655248" cy="8300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a:off x="10473336" y="4925112"/>
                    <a:ext cx="276489" cy="1910404"/>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a:off x="8737227" y="6448054"/>
                    <a:ext cx="2012598" cy="38746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V="1">
                    <a:off x="10699181" y="5768131"/>
                    <a:ext cx="1478153" cy="1054429"/>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304583" y="6160274"/>
                    <a:ext cx="710889" cy="69772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V="1">
                    <a:off x="14514" y="5119613"/>
                    <a:ext cx="1772942" cy="351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endCxn id="112" idx="4"/>
                  </p:cNvCxnSpPr>
                  <p:nvPr/>
                </p:nvCxnSpPr>
                <p:spPr>
                  <a:xfrm flipV="1">
                    <a:off x="3048130" y="5601153"/>
                    <a:ext cx="388749" cy="12343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flipH="1" flipV="1">
                    <a:off x="4772346" y="6094414"/>
                    <a:ext cx="222249" cy="76358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grpSp>
        </p:grpSp>
      </p:grpSp>
    </p:spTree>
  </p:cSld>
  <p:clrMapOvr>
    <a:masterClrMapping/>
  </p:clrMapOvr>
  <p:transition spd="slow" advTm="4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56"/>
                                        </p:tgtEl>
                                        <p:attrNameLst>
                                          <p:attrName>style.visibility</p:attrName>
                                        </p:attrNameLst>
                                      </p:cBhvr>
                                      <p:to>
                                        <p:strVal val="visible"/>
                                      </p:to>
                                    </p:set>
                                    <p:anim calcmode="lin" valueType="num">
                                      <p:cBhvr additive="base">
                                        <p:cTn id="7" dur="500" fill="hold"/>
                                        <p:tgtEl>
                                          <p:spTgt spid="156"/>
                                        </p:tgtEl>
                                        <p:attrNameLst>
                                          <p:attrName>ppt_x</p:attrName>
                                        </p:attrNameLst>
                                      </p:cBhvr>
                                      <p:tavLst>
                                        <p:tav tm="0">
                                          <p:val>
                                            <p:strVal val="#ppt_x"/>
                                          </p:val>
                                        </p:tav>
                                        <p:tav tm="100000">
                                          <p:val>
                                            <p:strVal val="#ppt_x"/>
                                          </p:val>
                                        </p:tav>
                                      </p:tavLst>
                                    </p:anim>
                                    <p:anim calcmode="lin" valueType="num">
                                      <p:cBhvr additive="base">
                                        <p:cTn id="8" dur="500" fill="hold"/>
                                        <p:tgtEl>
                                          <p:spTgt spid="15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157"/>
                                        </p:tgtEl>
                                        <p:attrNameLst>
                                          <p:attrName>style.visibility</p:attrName>
                                        </p:attrNameLst>
                                      </p:cBhvr>
                                      <p:to>
                                        <p:strVal val="visible"/>
                                      </p:to>
                                    </p:set>
                                    <p:anim calcmode="lin" valueType="num">
                                      <p:cBhvr additive="base">
                                        <p:cTn id="12" dur="500"/>
                                        <p:tgtEl>
                                          <p:spTgt spid="157"/>
                                        </p:tgtEl>
                                        <p:attrNameLst>
                                          <p:attrName>ppt_y</p:attrName>
                                        </p:attrNameLst>
                                      </p:cBhvr>
                                      <p:tavLst>
                                        <p:tav tm="0">
                                          <p:val>
                                            <p:strVal val="#ppt_y+#ppt_h*1.125000"/>
                                          </p:val>
                                        </p:tav>
                                        <p:tav tm="100000">
                                          <p:val>
                                            <p:strVal val="#ppt_y"/>
                                          </p:val>
                                        </p:tav>
                                      </p:tavLst>
                                    </p:anim>
                                    <p:animEffect transition="in" filter="wipe(up)">
                                      <p:cBhvr>
                                        <p:cTn id="13" dur="500"/>
                                        <p:tgtEl>
                                          <p:spTgt spid="157"/>
                                        </p:tgtEl>
                                      </p:cBhvr>
                                    </p:animEffect>
                                  </p:childTnLst>
                                </p:cTn>
                              </p:par>
                              <p:par>
                                <p:cTn id="14" presetID="12" presetClass="entr" presetSubtype="4" fill="hold" nodeType="withEffect">
                                  <p:stCondLst>
                                    <p:cond delay="250"/>
                                  </p:stCondLst>
                                  <p:childTnLst>
                                    <p:set>
                                      <p:cBhvr>
                                        <p:cTn id="15" dur="1" fill="hold">
                                          <p:stCondLst>
                                            <p:cond delay="0"/>
                                          </p:stCondLst>
                                        </p:cTn>
                                        <p:tgtEl>
                                          <p:spTgt spid="158"/>
                                        </p:tgtEl>
                                        <p:attrNameLst>
                                          <p:attrName>style.visibility</p:attrName>
                                        </p:attrNameLst>
                                      </p:cBhvr>
                                      <p:to>
                                        <p:strVal val="visible"/>
                                      </p:to>
                                    </p:set>
                                    <p:anim calcmode="lin" valueType="num">
                                      <p:cBhvr additive="base">
                                        <p:cTn id="16" dur="500"/>
                                        <p:tgtEl>
                                          <p:spTgt spid="158"/>
                                        </p:tgtEl>
                                        <p:attrNameLst>
                                          <p:attrName>ppt_y</p:attrName>
                                        </p:attrNameLst>
                                      </p:cBhvr>
                                      <p:tavLst>
                                        <p:tav tm="0">
                                          <p:val>
                                            <p:strVal val="#ppt_y+#ppt_h*1.125000"/>
                                          </p:val>
                                        </p:tav>
                                        <p:tav tm="100000">
                                          <p:val>
                                            <p:strVal val="#ppt_y"/>
                                          </p:val>
                                        </p:tav>
                                      </p:tavLst>
                                    </p:anim>
                                    <p:animEffect transition="in" filter="wipe(up)">
                                      <p:cBhvr>
                                        <p:cTn id="17" dur="500"/>
                                        <p:tgtEl>
                                          <p:spTgt spid="158"/>
                                        </p:tgtEl>
                                      </p:cBhvr>
                                    </p:animEffect>
                                  </p:childTnLst>
                                </p:cTn>
                              </p:par>
                              <p:par>
                                <p:cTn id="18" presetID="12" presetClass="entr" presetSubtype="4" fill="hold" nodeType="withEffect">
                                  <p:stCondLst>
                                    <p:cond delay="500"/>
                                  </p:stCondLst>
                                  <p:childTnLst>
                                    <p:set>
                                      <p:cBhvr>
                                        <p:cTn id="19" dur="1" fill="hold">
                                          <p:stCondLst>
                                            <p:cond delay="0"/>
                                          </p:stCondLst>
                                        </p:cTn>
                                        <p:tgtEl>
                                          <p:spTgt spid="159"/>
                                        </p:tgtEl>
                                        <p:attrNameLst>
                                          <p:attrName>style.visibility</p:attrName>
                                        </p:attrNameLst>
                                      </p:cBhvr>
                                      <p:to>
                                        <p:strVal val="visible"/>
                                      </p:to>
                                    </p:set>
                                    <p:anim calcmode="lin" valueType="num">
                                      <p:cBhvr additive="base">
                                        <p:cTn id="20" dur="500"/>
                                        <p:tgtEl>
                                          <p:spTgt spid="159"/>
                                        </p:tgtEl>
                                        <p:attrNameLst>
                                          <p:attrName>ppt_y</p:attrName>
                                        </p:attrNameLst>
                                      </p:cBhvr>
                                      <p:tavLst>
                                        <p:tav tm="0">
                                          <p:val>
                                            <p:strVal val="#ppt_y+#ppt_h*1.125000"/>
                                          </p:val>
                                        </p:tav>
                                        <p:tav tm="100000">
                                          <p:val>
                                            <p:strVal val="#ppt_y"/>
                                          </p:val>
                                        </p:tav>
                                      </p:tavLst>
                                    </p:anim>
                                    <p:animEffect transition="in" filter="wipe(up)">
                                      <p:cBhvr>
                                        <p:cTn id="21" dur="500"/>
                                        <p:tgtEl>
                                          <p:spTgt spid="159"/>
                                        </p:tgtEl>
                                      </p:cBhvr>
                                    </p:animEffect>
                                  </p:childTnLst>
                                </p:cTn>
                              </p:par>
                              <p:par>
                                <p:cTn id="22" presetID="12" presetClass="entr" presetSubtype="4" fill="hold" nodeType="withEffect">
                                  <p:stCondLst>
                                    <p:cond delay="750"/>
                                  </p:stCondLst>
                                  <p:childTnLst>
                                    <p:set>
                                      <p:cBhvr>
                                        <p:cTn id="23" dur="1" fill="hold">
                                          <p:stCondLst>
                                            <p:cond delay="0"/>
                                          </p:stCondLst>
                                        </p:cTn>
                                        <p:tgtEl>
                                          <p:spTgt spid="160"/>
                                        </p:tgtEl>
                                        <p:attrNameLst>
                                          <p:attrName>style.visibility</p:attrName>
                                        </p:attrNameLst>
                                      </p:cBhvr>
                                      <p:to>
                                        <p:strVal val="visible"/>
                                      </p:to>
                                    </p:set>
                                    <p:anim calcmode="lin" valueType="num">
                                      <p:cBhvr additive="base">
                                        <p:cTn id="24" dur="500"/>
                                        <p:tgtEl>
                                          <p:spTgt spid="160"/>
                                        </p:tgtEl>
                                        <p:attrNameLst>
                                          <p:attrName>ppt_y</p:attrName>
                                        </p:attrNameLst>
                                      </p:cBhvr>
                                      <p:tavLst>
                                        <p:tav tm="0">
                                          <p:val>
                                            <p:strVal val="#ppt_y+#ppt_h*1.125000"/>
                                          </p:val>
                                        </p:tav>
                                        <p:tav tm="100000">
                                          <p:val>
                                            <p:strVal val="#ppt_y"/>
                                          </p:val>
                                        </p:tav>
                                      </p:tavLst>
                                    </p:anim>
                                    <p:animEffect transition="in" filter="wipe(up)">
                                      <p:cBhvr>
                                        <p:cTn id="25" dur="500"/>
                                        <p:tgtEl>
                                          <p:spTgt spid="160"/>
                                        </p:tgtEl>
                                      </p:cBhvr>
                                    </p:animEffect>
                                  </p:childTnLst>
                                </p:cTn>
                              </p:par>
                              <p:par>
                                <p:cTn id="26" presetID="12" presetClass="entr" presetSubtype="4" fill="hold" nodeType="withEffect">
                                  <p:stCondLst>
                                    <p:cond delay="1000"/>
                                  </p:stCondLst>
                                  <p:childTnLst>
                                    <p:set>
                                      <p:cBhvr>
                                        <p:cTn id="27" dur="1" fill="hold">
                                          <p:stCondLst>
                                            <p:cond delay="0"/>
                                          </p:stCondLst>
                                        </p:cTn>
                                        <p:tgtEl>
                                          <p:spTgt spid="161"/>
                                        </p:tgtEl>
                                        <p:attrNameLst>
                                          <p:attrName>style.visibility</p:attrName>
                                        </p:attrNameLst>
                                      </p:cBhvr>
                                      <p:to>
                                        <p:strVal val="visible"/>
                                      </p:to>
                                    </p:set>
                                    <p:anim calcmode="lin" valueType="num">
                                      <p:cBhvr additive="base">
                                        <p:cTn id="28" dur="500"/>
                                        <p:tgtEl>
                                          <p:spTgt spid="161"/>
                                        </p:tgtEl>
                                        <p:attrNameLst>
                                          <p:attrName>ppt_y</p:attrName>
                                        </p:attrNameLst>
                                      </p:cBhvr>
                                      <p:tavLst>
                                        <p:tav tm="0">
                                          <p:val>
                                            <p:strVal val="#ppt_y+#ppt_h*1.125000"/>
                                          </p:val>
                                        </p:tav>
                                        <p:tav tm="100000">
                                          <p:val>
                                            <p:strVal val="#ppt_y"/>
                                          </p:val>
                                        </p:tav>
                                      </p:tavLst>
                                    </p:anim>
                                    <p:animEffect transition="in" filter="wipe(up)">
                                      <p:cBhvr>
                                        <p:cTn id="29" dur="5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rot="8003922">
            <a:off x="-36631" y="-948594"/>
            <a:ext cx="2102871" cy="1897188"/>
            <a:chOff x="7616187" y="2561938"/>
            <a:chExt cx="3281674" cy="2960688"/>
          </a:xfrm>
        </p:grpSpPr>
        <p:sp>
          <p:nvSpPr>
            <p:cNvPr id="8"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3"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4"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3"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4"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5"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6"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7"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8"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9"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2" name="组合 51"/>
          <p:cNvGrpSpPr/>
          <p:nvPr/>
        </p:nvGrpSpPr>
        <p:grpSpPr>
          <a:xfrm>
            <a:off x="1999243" y="375968"/>
            <a:ext cx="6489700" cy="953135"/>
            <a:chOff x="1999243" y="375968"/>
            <a:chExt cx="6489700" cy="953135"/>
          </a:xfrm>
        </p:grpSpPr>
        <p:sp>
          <p:nvSpPr>
            <p:cNvPr id="53" name="文本框 52"/>
            <p:cNvSpPr txBox="1"/>
            <p:nvPr/>
          </p:nvSpPr>
          <p:spPr>
            <a:xfrm>
              <a:off x="1999243" y="375968"/>
              <a:ext cx="577850" cy="95313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noProof="0" dirty="0">
                  <a:ln>
                    <a:noFill/>
                  </a:ln>
                  <a:solidFill>
                    <a:prstClr val="white"/>
                  </a:solidFill>
                  <a:effectLst/>
                  <a:uLnTx/>
                  <a:uFillTx/>
                  <a:latin typeface="Arial" panose="020B0604020202020204"/>
                  <a:ea typeface="微软雅黑" panose="020B0503020204020204" charset="-122"/>
                  <a:sym typeface="+mn-ea"/>
                </a:rPr>
                <a:t>05</a:t>
              </a:r>
              <a:endPar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54" name="文本框 53"/>
            <p:cNvSpPr txBox="1"/>
            <p:nvPr/>
          </p:nvSpPr>
          <p:spPr>
            <a:xfrm>
              <a:off x="1999243" y="804537"/>
              <a:ext cx="64897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400" noProof="0" dirty="0">
                  <a:ln>
                    <a:noFill/>
                  </a:ln>
                  <a:solidFill>
                    <a:prstClr val="white"/>
                  </a:solidFill>
                  <a:effectLst/>
                  <a:uLnTx/>
                  <a:uFillTx/>
                  <a:latin typeface="Agency FB" panose="020B0503020202020204" pitchFamily="34" charset="0"/>
                  <a:ea typeface="微软雅黑" panose="020B0503020204020204" charset="-122"/>
                  <a:sym typeface="+mn-ea"/>
                </a:rPr>
                <a:t>成果展示</a:t>
              </a:r>
              <a:r>
                <a:rPr lang="en-US" altLang="zh-CN" sz="1400" noProof="0" dirty="0">
                  <a:ln>
                    <a:noFill/>
                  </a:ln>
                  <a:solidFill>
                    <a:prstClr val="white"/>
                  </a:solidFill>
                  <a:effectLst/>
                  <a:uLnTx/>
                  <a:uFillTx/>
                  <a:latin typeface="Agency FB" panose="020B0503020202020204" pitchFamily="34" charset="0"/>
                  <a:ea typeface="微软雅黑" panose="020B0503020204020204" charset="-122"/>
                  <a:sym typeface="+mn-ea"/>
                </a:rPr>
                <a:t>——</a:t>
              </a:r>
              <a:r>
                <a:rPr lang="zh-CN" altLang="en-US" sz="1400" noProof="0" dirty="0">
                  <a:ln>
                    <a:noFill/>
                  </a:ln>
                  <a:solidFill>
                    <a:prstClr val="white"/>
                  </a:solidFill>
                  <a:effectLst/>
                  <a:uLnTx/>
                  <a:uFillTx/>
                  <a:latin typeface="Agency FB" panose="020B0503020202020204" pitchFamily="34" charset="0"/>
                  <a:ea typeface="微软雅黑" panose="020B0503020204020204" charset="-122"/>
                  <a:sym typeface="+mn-ea"/>
                </a:rPr>
                <a:t>包含统计信息、实体信息、搜索框、关联实体、丰富的主题选择等等</a:t>
              </a:r>
              <a:endPar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pic>
        <p:nvPicPr>
          <p:cNvPr id="3" name="图片 2" descr="NT8O0[X4XF]ACWREIXJLX1I"/>
          <p:cNvPicPr>
            <a:picLocks noChangeAspect="1"/>
          </p:cNvPicPr>
          <p:nvPr/>
        </p:nvPicPr>
        <p:blipFill>
          <a:blip r:embed="rId47"/>
          <a:stretch>
            <a:fillRect/>
          </a:stretch>
        </p:blipFill>
        <p:spPr>
          <a:xfrm>
            <a:off x="1198880" y="1329055"/>
            <a:ext cx="10058400" cy="49225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rot="8003922">
            <a:off x="-36631" y="-948594"/>
            <a:ext cx="2102871" cy="1897188"/>
            <a:chOff x="7616187" y="2561938"/>
            <a:chExt cx="3281674" cy="2960688"/>
          </a:xfrm>
        </p:grpSpPr>
        <p:sp>
          <p:nvSpPr>
            <p:cNvPr id="8"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3"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4"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3"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4"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5"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6"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7"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8"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9"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2" name="组合 51"/>
          <p:cNvGrpSpPr/>
          <p:nvPr/>
        </p:nvGrpSpPr>
        <p:grpSpPr>
          <a:xfrm>
            <a:off x="1999243" y="375968"/>
            <a:ext cx="6489700" cy="953135"/>
            <a:chOff x="1999243" y="375968"/>
            <a:chExt cx="6489700" cy="953135"/>
          </a:xfrm>
        </p:grpSpPr>
        <p:sp>
          <p:nvSpPr>
            <p:cNvPr id="53" name="文本框 52"/>
            <p:cNvSpPr txBox="1"/>
            <p:nvPr/>
          </p:nvSpPr>
          <p:spPr>
            <a:xfrm>
              <a:off x="1999243" y="375968"/>
              <a:ext cx="577850" cy="95313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noProof="0" dirty="0">
                  <a:ln>
                    <a:noFill/>
                  </a:ln>
                  <a:solidFill>
                    <a:prstClr val="white"/>
                  </a:solidFill>
                  <a:effectLst/>
                  <a:uLnTx/>
                  <a:uFillTx/>
                  <a:latin typeface="Arial" panose="020B0604020202020204"/>
                  <a:ea typeface="微软雅黑" panose="020B0503020204020204" charset="-122"/>
                  <a:sym typeface="+mn-ea"/>
                </a:rPr>
                <a:t>05</a:t>
              </a:r>
              <a:endPar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54" name="文本框 53"/>
            <p:cNvSpPr txBox="1"/>
            <p:nvPr/>
          </p:nvSpPr>
          <p:spPr>
            <a:xfrm>
              <a:off x="1999243" y="804537"/>
              <a:ext cx="64897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400" noProof="0" dirty="0">
                  <a:ln>
                    <a:noFill/>
                  </a:ln>
                  <a:solidFill>
                    <a:prstClr val="white"/>
                  </a:solidFill>
                  <a:effectLst/>
                  <a:uLnTx/>
                  <a:uFillTx/>
                  <a:latin typeface="Agency FB" panose="020B0503020202020204" pitchFamily="34" charset="0"/>
                  <a:ea typeface="微软雅黑" panose="020B0503020204020204" charset="-122"/>
                  <a:sym typeface="+mn-ea"/>
                </a:rPr>
                <a:t>成果展示</a:t>
              </a:r>
              <a:r>
                <a:rPr lang="en-US" altLang="zh-CN" sz="1400" noProof="0" dirty="0">
                  <a:ln>
                    <a:noFill/>
                  </a:ln>
                  <a:solidFill>
                    <a:prstClr val="white"/>
                  </a:solidFill>
                  <a:effectLst/>
                  <a:uLnTx/>
                  <a:uFillTx/>
                  <a:latin typeface="Agency FB" panose="020B0503020202020204" pitchFamily="34" charset="0"/>
                  <a:ea typeface="微软雅黑" panose="020B0503020204020204" charset="-122"/>
                  <a:sym typeface="+mn-ea"/>
                </a:rPr>
                <a:t>——</a:t>
              </a:r>
              <a:r>
                <a:rPr lang="zh-CN" altLang="en-US" sz="1400" noProof="0" dirty="0">
                  <a:ln>
                    <a:noFill/>
                  </a:ln>
                  <a:solidFill>
                    <a:prstClr val="white"/>
                  </a:solidFill>
                  <a:effectLst/>
                  <a:uLnTx/>
                  <a:uFillTx/>
                  <a:latin typeface="Agency FB" panose="020B0503020202020204" pitchFamily="34" charset="0"/>
                  <a:ea typeface="微软雅黑" panose="020B0503020204020204" charset="-122"/>
                  <a:sym typeface="+mn-ea"/>
                </a:rPr>
                <a:t>包含统计信息、实体信息、搜索框、关联实体、丰富的主题选择等等</a:t>
              </a:r>
              <a:endPar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pic>
        <p:nvPicPr>
          <p:cNvPr id="4" name="图片 3" descr="ZDN`P4C7{NBXIHKUYN4VWTJ"/>
          <p:cNvPicPr>
            <a:picLocks noChangeAspect="1"/>
          </p:cNvPicPr>
          <p:nvPr/>
        </p:nvPicPr>
        <p:blipFill>
          <a:blip r:embed="rId47"/>
          <a:stretch>
            <a:fillRect/>
          </a:stretch>
        </p:blipFill>
        <p:spPr>
          <a:xfrm>
            <a:off x="1123315" y="1383665"/>
            <a:ext cx="10058400" cy="47790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rot="8003922">
            <a:off x="-36631" y="-948594"/>
            <a:ext cx="2102871" cy="1897188"/>
            <a:chOff x="7616187" y="2561938"/>
            <a:chExt cx="3281674" cy="2960688"/>
          </a:xfrm>
        </p:grpSpPr>
        <p:sp>
          <p:nvSpPr>
            <p:cNvPr id="22"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4"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7"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8"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9"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0"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1"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2"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3"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4"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5"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6"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2"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3"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4"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5"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6"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7"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8"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9"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0"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1"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2"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3"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4"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5"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66" name="组合 65"/>
          <p:cNvGrpSpPr/>
          <p:nvPr/>
        </p:nvGrpSpPr>
        <p:grpSpPr>
          <a:xfrm>
            <a:off x="1999243" y="555403"/>
            <a:ext cx="1960880" cy="555839"/>
            <a:chOff x="1999243" y="555403"/>
            <a:chExt cx="1960880" cy="555839"/>
          </a:xfrm>
        </p:grpSpPr>
        <p:sp>
          <p:nvSpPr>
            <p:cNvPr id="67" name="文本框 66"/>
            <p:cNvSpPr txBox="1"/>
            <p:nvPr/>
          </p:nvSpPr>
          <p:spPr>
            <a:xfrm>
              <a:off x="1999243" y="555403"/>
              <a:ext cx="196088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收获与体会</a:t>
              </a:r>
            </a:p>
          </p:txBody>
        </p:sp>
        <p:sp>
          <p:nvSpPr>
            <p:cNvPr id="68" name="文本框 67"/>
            <p:cNvSpPr txBox="1"/>
            <p:nvPr/>
          </p:nvSpPr>
          <p:spPr>
            <a:xfrm>
              <a:off x="1999243" y="804537"/>
              <a:ext cx="30988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sp>
        <p:nvSpPr>
          <p:cNvPr id="6" name="文本框 5"/>
          <p:cNvSpPr txBox="1"/>
          <p:nvPr/>
        </p:nvSpPr>
        <p:spPr>
          <a:xfrm>
            <a:off x="2866561" y="2194829"/>
            <a:ext cx="6965595" cy="2535951"/>
          </a:xfrm>
          <a:prstGeom prst="rect">
            <a:avLst/>
          </a:prstGeom>
          <a:noFill/>
        </p:spPr>
        <p:txBody>
          <a:bodyPr wrap="square" rtlCol="0">
            <a:spAutoFit/>
          </a:bodyPr>
          <a:lstStyle/>
          <a:p>
            <a:pPr>
              <a:lnSpc>
                <a:spcPct val="150000"/>
              </a:lnSpc>
            </a:pPr>
            <a:r>
              <a:rPr lang="en-US" altLang="zh-CN" dirty="0">
                <a:solidFill>
                  <a:schemeClr val="bg1"/>
                </a:solidFill>
              </a:rPr>
              <a:t>       </a:t>
            </a:r>
            <a:r>
              <a:rPr lang="zh-CN" altLang="en-US" dirty="0">
                <a:solidFill>
                  <a:schemeClr val="bg1"/>
                </a:solidFill>
              </a:rPr>
              <a:t>创新驱动发展是当今社会的主旋律,随着各行各业对创新能力、对科技的偏好,创新能力培养已经成为大学教育最值得重视的内容。</a:t>
            </a:r>
          </a:p>
          <a:p>
            <a:pPr>
              <a:lnSpc>
                <a:spcPct val="150000"/>
              </a:lnSpc>
            </a:pPr>
            <a:r>
              <a:rPr lang="zh-CN" altLang="en-US" dirty="0">
                <a:solidFill>
                  <a:schemeClr val="bg1"/>
                </a:solidFill>
              </a:rPr>
              <a:t>        在整个项目的立项、设计方案、学习技术、搭建环境、实现项目等等的过程中，我们通过自己查资料，课外学习，一步步培养出快速学习的能力。让自己跳出舒适区，在不断的思考和进取中提升了自己的综合素质。也在相互协作中明白了团队的重要性。</a:t>
            </a:r>
          </a:p>
        </p:txBody>
      </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3" cstate="screen"/>
          <a:srcRect t="875" b="875"/>
          <a:stretch>
            <a:fillRect/>
          </a:stretch>
        </p:blipFill>
        <p:spPr>
          <a:xfrm>
            <a:off x="0" y="0"/>
            <a:ext cx="12192000" cy="6858000"/>
          </a:xfrm>
          <a:prstGeom prst="rect">
            <a:avLst/>
          </a:prstGeom>
        </p:spPr>
      </p:pic>
      <p:sp>
        <p:nvSpPr>
          <p:cNvPr id="2" name="文本框 1"/>
          <p:cNvSpPr txBox="1"/>
          <p:nvPr/>
        </p:nvSpPr>
        <p:spPr>
          <a:xfrm>
            <a:off x="1809346" y="3000700"/>
            <a:ext cx="9365673" cy="1015663"/>
          </a:xfrm>
          <a:prstGeom prst="rect">
            <a:avLst/>
          </a:prstGeom>
          <a:noFill/>
        </p:spPr>
        <p:txBody>
          <a:bodyPr wrap="square" rtlCol="0">
            <a:spAutoFit/>
          </a:bodyPr>
          <a:lstStyle/>
          <a:p>
            <a:pPr algn="ctr"/>
            <a:r>
              <a:rPr lang="zh-CN" altLang="en-US" sz="600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请各位评委老师批评指正！</a:t>
            </a:r>
          </a:p>
        </p:txBody>
      </p:sp>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7" y="-15"/>
            <a:ext cx="3562978" cy="109687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组合 58"/>
          <p:cNvGrpSpPr/>
          <p:nvPr/>
        </p:nvGrpSpPr>
        <p:grpSpPr>
          <a:xfrm rot="19347272">
            <a:off x="-1347831" y="1224221"/>
            <a:ext cx="8179115" cy="3080731"/>
            <a:chOff x="-444109" y="5104772"/>
            <a:chExt cx="11856102" cy="2290648"/>
          </a:xfrm>
        </p:grpSpPr>
        <p:cxnSp>
          <p:nvCxnSpPr>
            <p:cNvPr id="60" name="直接连接符 59"/>
            <p:cNvCxnSpPr/>
            <p:nvPr/>
          </p:nvCxnSpPr>
          <p:spPr>
            <a:xfrm>
              <a:off x="1076685" y="6115119"/>
              <a:ext cx="1958273" cy="74288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444109" y="5104772"/>
              <a:ext cx="11856102" cy="2290648"/>
              <a:chOff x="-444109" y="5104772"/>
              <a:chExt cx="11856102" cy="2290648"/>
            </a:xfrm>
          </p:grpSpPr>
          <p:cxnSp>
            <p:nvCxnSpPr>
              <p:cNvPr id="62" name="直接连接符 61"/>
              <p:cNvCxnSpPr>
                <a:stCxn id="85" idx="1"/>
              </p:cNvCxnSpPr>
              <p:nvPr/>
            </p:nvCxnSpPr>
            <p:spPr>
              <a:xfrm rot="2252728" flipH="1" flipV="1">
                <a:off x="4455502" y="5217189"/>
                <a:ext cx="860835" cy="66306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444109" y="5104772"/>
                <a:ext cx="11856102" cy="2290648"/>
                <a:chOff x="-444109" y="5104772"/>
                <a:chExt cx="11856102" cy="2290648"/>
              </a:xfrm>
            </p:grpSpPr>
            <p:cxnSp>
              <p:nvCxnSpPr>
                <p:cNvPr id="64" name="直接连接符 63"/>
                <p:cNvCxnSpPr/>
                <p:nvPr/>
              </p:nvCxnSpPr>
              <p:spPr>
                <a:xfrm rot="2252728" flipV="1">
                  <a:off x="1935525" y="5232386"/>
                  <a:ext cx="1455959" cy="29052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V="1">
                  <a:off x="1143962" y="5490029"/>
                  <a:ext cx="2264681" cy="53477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V="1">
                  <a:off x="3455856" y="5104772"/>
                  <a:ext cx="1435458" cy="38525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987388" y="5151315"/>
                  <a:ext cx="2228026" cy="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916018" y="5181043"/>
                  <a:ext cx="2210498" cy="8726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endCxn id="85" idx="3"/>
                </p:cNvCxnSpPr>
                <p:nvPr/>
              </p:nvCxnSpPr>
              <p:spPr>
                <a:xfrm rot="2252728" flipH="1">
                  <a:off x="4535990" y="6277971"/>
                  <a:ext cx="2287026" cy="13190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90" idx="5"/>
                </p:cNvCxnSpPr>
                <p:nvPr/>
              </p:nvCxnSpPr>
              <p:spPr>
                <a:xfrm rot="2252728">
                  <a:off x="6457746" y="5347525"/>
                  <a:ext cx="1083871" cy="115531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8955555" y="5443484"/>
                  <a:ext cx="1794270" cy="1265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flipV="1">
                  <a:off x="7320372" y="5196076"/>
                  <a:ext cx="1635182" cy="2474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rot="2252728" flipH="1">
                  <a:off x="9050031" y="5233813"/>
                  <a:ext cx="783238" cy="370450"/>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6664512" y="6484544"/>
                  <a:ext cx="2036802" cy="17324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rot="2252728">
                  <a:off x="9174823" y="5330702"/>
                  <a:ext cx="283670" cy="124155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endCxn id="88" idx="1"/>
                </p:cNvCxnSpPr>
                <p:nvPr/>
              </p:nvCxnSpPr>
              <p:spPr>
                <a:xfrm rot="2252728">
                  <a:off x="9285220" y="5673505"/>
                  <a:ext cx="2126773" cy="7513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737227" y="6448054"/>
                  <a:ext cx="2012598" cy="38746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rot="2252728" flipH="1" flipV="1">
                  <a:off x="11101903" y="6013496"/>
                  <a:ext cx="133397" cy="879279"/>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rot="2252728" flipH="1" flipV="1">
                  <a:off x="627704" y="6211388"/>
                  <a:ext cx="680940" cy="53407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rot="2252728" flipV="1">
                  <a:off x="-444109" y="6550676"/>
                  <a:ext cx="1017829" cy="844744"/>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3048130" y="5601153"/>
                  <a:ext cx="388749" cy="12343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a:stCxn id="93" idx="7"/>
                  <a:endCxn id="85" idx="3"/>
                </p:cNvCxnSpPr>
                <p:nvPr/>
              </p:nvCxnSpPr>
              <p:spPr>
                <a:xfrm rot="2252728" flipV="1">
                  <a:off x="1626246" y="5503832"/>
                  <a:ext cx="2687181" cy="111001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grpSp>
      </p:grpSp>
      <p:sp>
        <p:nvSpPr>
          <p:cNvPr id="84" name="椭圆 83"/>
          <p:cNvSpPr/>
          <p:nvPr/>
        </p:nvSpPr>
        <p:spPr>
          <a:xfrm>
            <a:off x="1436845" y="169053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5" name="椭圆 84"/>
          <p:cNvSpPr/>
          <p:nvPr/>
        </p:nvSpPr>
        <p:spPr>
          <a:xfrm>
            <a:off x="2104175" y="268142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6" name="椭圆 85"/>
          <p:cNvSpPr/>
          <p:nvPr/>
        </p:nvSpPr>
        <p:spPr>
          <a:xfrm>
            <a:off x="3618238" y="252049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7" name="椭圆 86"/>
          <p:cNvSpPr/>
          <p:nvPr/>
        </p:nvSpPr>
        <p:spPr>
          <a:xfrm>
            <a:off x="4582391" y="15211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8" name="椭圆 87"/>
          <p:cNvSpPr/>
          <p:nvPr/>
        </p:nvSpPr>
        <p:spPr>
          <a:xfrm>
            <a:off x="5938932" y="97790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9" name="椭圆 88"/>
          <p:cNvSpPr/>
          <p:nvPr/>
        </p:nvSpPr>
        <p:spPr>
          <a:xfrm>
            <a:off x="3843019" y="32927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0" name="椭圆 89"/>
          <p:cNvSpPr/>
          <p:nvPr/>
        </p:nvSpPr>
        <p:spPr>
          <a:xfrm>
            <a:off x="2740941" y="81429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1" name="椭圆 90"/>
          <p:cNvSpPr/>
          <p:nvPr/>
        </p:nvSpPr>
        <p:spPr>
          <a:xfrm>
            <a:off x="1778881" y="43068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2" name="椭圆 91"/>
          <p:cNvSpPr/>
          <p:nvPr/>
        </p:nvSpPr>
        <p:spPr>
          <a:xfrm>
            <a:off x="902977" y="273599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3" name="椭圆 92"/>
          <p:cNvSpPr/>
          <p:nvPr/>
        </p:nvSpPr>
        <p:spPr>
          <a:xfrm>
            <a:off x="93228" y="433145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0" name="椭圆 99"/>
          <p:cNvSpPr/>
          <p:nvPr/>
        </p:nvSpPr>
        <p:spPr>
          <a:xfrm>
            <a:off x="579947" y="51489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9" name="椭圆 108"/>
          <p:cNvSpPr/>
          <p:nvPr/>
        </p:nvSpPr>
        <p:spPr>
          <a:xfrm>
            <a:off x="4390200" y="-1508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nvGrpSpPr>
          <p:cNvPr id="110" name="组合 109"/>
          <p:cNvGrpSpPr/>
          <p:nvPr/>
        </p:nvGrpSpPr>
        <p:grpSpPr>
          <a:xfrm>
            <a:off x="7459188" y="2030648"/>
            <a:ext cx="2006458" cy="2874622"/>
            <a:chOff x="1062171" y="2175614"/>
            <a:chExt cx="1494685" cy="2141412"/>
          </a:xfrm>
        </p:grpSpPr>
        <p:sp>
          <p:nvSpPr>
            <p:cNvPr id="111" name="Oval 18"/>
            <p:cNvSpPr/>
            <p:nvPr/>
          </p:nvSpPr>
          <p:spPr>
            <a:xfrm>
              <a:off x="1062171"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32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112" name="文本框 111"/>
            <p:cNvSpPr txBox="1"/>
            <p:nvPr/>
          </p:nvSpPr>
          <p:spPr>
            <a:xfrm>
              <a:off x="1135913" y="3882307"/>
              <a:ext cx="1347204" cy="43471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项目背景</a:t>
              </a:r>
            </a:p>
          </p:txBody>
        </p:sp>
        <p:sp>
          <p:nvSpPr>
            <p:cNvPr id="113" name="文本框 112"/>
            <p:cNvSpPr txBox="1"/>
            <p:nvPr/>
          </p:nvSpPr>
          <p:spPr>
            <a:xfrm>
              <a:off x="1521608" y="2510707"/>
              <a:ext cx="575813" cy="89416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01</a:t>
              </a:r>
              <a:endParaRPr kumimoji="0" lang="zh-CN" altLang="en-US"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8003922">
            <a:off x="-36631" y="-948594"/>
            <a:ext cx="2102871" cy="1897188"/>
            <a:chOff x="7616187" y="2561938"/>
            <a:chExt cx="3281674" cy="2960688"/>
          </a:xfrm>
        </p:grpSpPr>
        <p:sp>
          <p:nvSpPr>
            <p:cNvPr id="4"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6"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7"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3"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4"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19"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0"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1"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2"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3"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4"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5"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6"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7"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8"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29"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2" name="组合 1"/>
          <p:cNvGrpSpPr/>
          <p:nvPr/>
        </p:nvGrpSpPr>
        <p:grpSpPr>
          <a:xfrm>
            <a:off x="1999243" y="375968"/>
            <a:ext cx="894080" cy="735274"/>
            <a:chOff x="1999243" y="375968"/>
            <a:chExt cx="894080" cy="735274"/>
          </a:xfrm>
        </p:grpSpPr>
        <p:sp>
          <p:nvSpPr>
            <p:cNvPr id="48" name="文本框 47"/>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01</a:t>
              </a:r>
            </a:p>
          </p:txBody>
        </p:sp>
        <p:sp>
          <p:nvSpPr>
            <p:cNvPr id="62" name="文本框 61"/>
            <p:cNvSpPr txBox="1"/>
            <p:nvPr/>
          </p:nvSpPr>
          <p:spPr>
            <a:xfrm>
              <a:off x="1999243" y="804537"/>
              <a:ext cx="89408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项目背景</a:t>
              </a:r>
            </a:p>
          </p:txBody>
        </p:sp>
      </p:grpSp>
      <p:grpSp>
        <p:nvGrpSpPr>
          <p:cNvPr id="63" name="组合 62"/>
          <p:cNvGrpSpPr/>
          <p:nvPr/>
        </p:nvGrpSpPr>
        <p:grpSpPr>
          <a:xfrm>
            <a:off x="690985" y="2222502"/>
            <a:ext cx="2241974" cy="2412996"/>
            <a:chOff x="6492649" y="1678126"/>
            <a:chExt cx="2241974" cy="2412996"/>
          </a:xfrm>
        </p:grpSpPr>
        <p:sp>
          <p:nvSpPr>
            <p:cNvPr id="64" name="矩形 63"/>
            <p:cNvSpPr/>
            <p:nvPr/>
          </p:nvSpPr>
          <p:spPr>
            <a:xfrm>
              <a:off x="6583462" y="2030750"/>
              <a:ext cx="2060348" cy="2060372"/>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defRPr/>
              </a:pPr>
              <a:r>
                <a:rPr lang="zh-CN" altLang="en-US"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    随着</a:t>
              </a:r>
              <a:r>
                <a:rPr lang="en-US" altLang="zh-CN"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Web</a:t>
              </a:r>
              <a:r>
                <a:rPr lang="zh-CN" altLang="en-US"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技术飞跃式发展，互联网已经进入了崭新的知识互联的“</a:t>
              </a:r>
              <a:r>
                <a:rPr lang="en-US" altLang="zh-CN"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Web 3.0”</a:t>
              </a:r>
              <a:r>
                <a:rPr lang="zh-CN" altLang="en-US"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时代</a:t>
              </a:r>
              <a:endParaRPr kumimoji="0" lang="en-US" altLang="zh-CN"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sym typeface="微软雅黑 Light" panose="020B0502040204020203" pitchFamily="34" charset="-122"/>
              </a:endParaRPr>
            </a:p>
            <a:p>
              <a:pPr marL="0" marR="0" lvl="0" indent="0" algn="ctr" defTabSz="914400" rtl="0" eaLnBrk="1" fontAlgn="auto" latinLnBrk="0" hangingPunct="1">
                <a:lnSpc>
                  <a:spcPct val="120000"/>
                </a:lnSpc>
                <a:spcBef>
                  <a:spcPts val="0"/>
                </a:spcBef>
                <a:spcAft>
                  <a:spcPts val="0"/>
                </a:spcAft>
                <a:buClrTx/>
                <a:buSzTx/>
                <a:buFontTx/>
                <a:buNone/>
                <a:defRPr/>
              </a:pPr>
              <a:endParaRPr kumimoji="0" lang="en-US" altLang="zh-CN"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sym typeface="微软雅黑 Light" panose="020B0502040204020203" pitchFamily="34" charset="-122"/>
              </a:endParaRPr>
            </a:p>
          </p:txBody>
        </p:sp>
        <p:sp>
          <p:nvSpPr>
            <p:cNvPr id="65" name="矩形 64"/>
            <p:cNvSpPr/>
            <p:nvPr/>
          </p:nvSpPr>
          <p:spPr>
            <a:xfrm>
              <a:off x="6492649" y="1678126"/>
              <a:ext cx="2241974" cy="368300"/>
            </a:xfrm>
            <a:prstGeom prst="rect">
              <a:avLst/>
            </a:prstGeom>
          </p:spPr>
          <p:txBody>
            <a:bodyPr wrap="square">
              <a:spAutoFit/>
              <a:scene3d>
                <a:camera prst="orthographicFront"/>
                <a:lightRig rig="threePt" dir="t"/>
              </a:scene3d>
              <a:sp3d contourW="12700"/>
            </a:bodyPr>
            <a:lstStyle/>
            <a:p>
              <a:pPr marR="0" algn="ctr" defTabSz="685800" eaLnBrk="1" fontAlgn="auto" hangingPunct="1">
                <a:spcBef>
                  <a:spcPts val="0"/>
                </a:spcBef>
                <a:spcAft>
                  <a:spcPts val="0"/>
                </a:spcAft>
                <a:buClrTx/>
                <a:buSzTx/>
                <a:buFontTx/>
                <a:buNone/>
                <a:defRPr/>
              </a:pPr>
              <a:r>
                <a:rPr lang="zh-CN" altLang="en-US" u="sng"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知识互联</a:t>
              </a:r>
              <a:endParaRPr kumimoji="0" lang="zh-CN" altLang="en-US" b="1" i="0" u="sng"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sym typeface="微软雅黑 Light" panose="020B0502040204020203" pitchFamily="34" charset="-122"/>
              </a:endParaRPr>
            </a:p>
          </p:txBody>
        </p:sp>
      </p:grpSp>
      <p:grpSp>
        <p:nvGrpSpPr>
          <p:cNvPr id="77" name="组合 76"/>
          <p:cNvGrpSpPr/>
          <p:nvPr/>
        </p:nvGrpSpPr>
        <p:grpSpPr>
          <a:xfrm>
            <a:off x="3290786" y="2124613"/>
            <a:ext cx="2241974" cy="2321932"/>
            <a:chOff x="6401844" y="1564362"/>
            <a:chExt cx="2241974" cy="2321932"/>
          </a:xfrm>
        </p:grpSpPr>
        <p:sp>
          <p:nvSpPr>
            <p:cNvPr id="78" name="矩形 77"/>
            <p:cNvSpPr/>
            <p:nvPr/>
          </p:nvSpPr>
          <p:spPr>
            <a:xfrm>
              <a:off x="6492657" y="1908830"/>
              <a:ext cx="2060348" cy="1977464"/>
            </a:xfrm>
            <a:prstGeom prst="rect">
              <a:avLst/>
            </a:prstGeom>
          </p:spPr>
          <p:txBody>
            <a:bodyPr wrap="square">
              <a:spAutoFit/>
              <a:scene3d>
                <a:camera prst="orthographicFront"/>
                <a:lightRig rig="threePt" dir="t"/>
              </a:scene3d>
              <a:sp3d contourW="12700"/>
            </a:bodyPr>
            <a:lstStyle/>
            <a:p>
              <a:pPr lvl="0" eaLnBrk="1" fontAlgn="auto" hangingPunct="1">
                <a:lnSpc>
                  <a:spcPts val="2105"/>
                </a:lnSpc>
                <a:spcBef>
                  <a:spcPts val="0"/>
                </a:spcBef>
                <a:spcAft>
                  <a:spcPts val="0"/>
                </a:spcAft>
                <a:defRPr/>
              </a:pPr>
              <a:r>
                <a:rPr lang="en-US" altLang="zh-CN"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  </a:t>
              </a:r>
              <a:r>
                <a:rPr lang="zh-CN" altLang="en-US"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知识互联使人类的知识交互达到了历史的新高峰。然而，互联网上的知识来源复杂、良莠不一，零散混乱、体系松散。</a:t>
              </a:r>
              <a:endParaRPr kumimoji="0" lang="zh-CN" altLang="en-US"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sym typeface="微软雅黑 Light" panose="020B0502040204020203" pitchFamily="34" charset="-122"/>
              </a:endParaRPr>
            </a:p>
          </p:txBody>
        </p:sp>
        <p:sp>
          <p:nvSpPr>
            <p:cNvPr id="79" name="矩形 78"/>
            <p:cNvSpPr/>
            <p:nvPr/>
          </p:nvSpPr>
          <p:spPr>
            <a:xfrm>
              <a:off x="6401844" y="1564362"/>
              <a:ext cx="2241974" cy="368300"/>
            </a:xfrm>
            <a:prstGeom prst="rect">
              <a:avLst/>
            </a:prstGeom>
          </p:spPr>
          <p:txBody>
            <a:bodyPr wrap="square">
              <a:spAutoFit/>
              <a:scene3d>
                <a:camera prst="orthographicFront"/>
                <a:lightRig rig="threePt" dir="t"/>
              </a:scene3d>
              <a:sp3d contourW="12700"/>
            </a:bodyPr>
            <a:lstStyle/>
            <a:p>
              <a:pPr marR="0" algn="ctr" defTabSz="685800" eaLnBrk="1" fontAlgn="auto" hangingPunct="1">
                <a:spcBef>
                  <a:spcPts val="0"/>
                </a:spcBef>
                <a:spcAft>
                  <a:spcPts val="0"/>
                </a:spcAft>
                <a:buClrTx/>
                <a:buSzTx/>
                <a:buFontTx/>
                <a:buNone/>
                <a:defRPr/>
              </a:pPr>
              <a:r>
                <a:rPr lang="zh-CN" altLang="en-US" u="sng"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知识冗杂</a:t>
              </a:r>
              <a:endParaRPr kumimoji="0" lang="zh-CN" altLang="en-US" b="1" i="0" u="sng"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sym typeface="微软雅黑 Light" panose="020B0502040204020203" pitchFamily="34" charset="-122"/>
              </a:endParaRPr>
            </a:p>
          </p:txBody>
        </p:sp>
      </p:grpSp>
      <p:grpSp>
        <p:nvGrpSpPr>
          <p:cNvPr id="80" name="组合 79"/>
          <p:cNvGrpSpPr/>
          <p:nvPr/>
        </p:nvGrpSpPr>
        <p:grpSpPr>
          <a:xfrm>
            <a:off x="5802487" y="2222502"/>
            <a:ext cx="2241974" cy="2412996"/>
            <a:chOff x="6492649" y="1678126"/>
            <a:chExt cx="2241974" cy="2412996"/>
          </a:xfrm>
        </p:grpSpPr>
        <p:sp>
          <p:nvSpPr>
            <p:cNvPr id="81" name="矩形 80"/>
            <p:cNvSpPr/>
            <p:nvPr/>
          </p:nvSpPr>
          <p:spPr>
            <a:xfrm>
              <a:off x="6583462" y="2030750"/>
              <a:ext cx="2060348" cy="2060372"/>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defRPr/>
              </a:pPr>
              <a:r>
                <a:rPr lang="en-US" altLang="zh-CN"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  </a:t>
              </a:r>
              <a:r>
                <a:rPr lang="zh-CN" altLang="en-US"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知识图谱是人工智能领域一项重要的技术分支，具有强大的语义处理能力与开放互联能力。</a:t>
              </a:r>
              <a:endParaRPr kumimoji="0" lang="en-US" altLang="zh-CN"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sym typeface="微软雅黑 Light" panose="020B0502040204020203" pitchFamily="34" charset="-122"/>
              </a:endParaRPr>
            </a:p>
            <a:p>
              <a:pPr marL="0" marR="0" lvl="0" indent="0" algn="ctr" defTabSz="914400" rtl="0" eaLnBrk="1" fontAlgn="auto" latinLnBrk="0" hangingPunct="1">
                <a:lnSpc>
                  <a:spcPct val="120000"/>
                </a:lnSpc>
                <a:spcBef>
                  <a:spcPts val="0"/>
                </a:spcBef>
                <a:spcAft>
                  <a:spcPts val="0"/>
                </a:spcAft>
                <a:buClrTx/>
                <a:buSzTx/>
                <a:buFontTx/>
                <a:buNone/>
                <a:defRPr/>
              </a:pPr>
              <a:endParaRPr kumimoji="0" lang="en-US" altLang="zh-CN"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sym typeface="微软雅黑 Light" panose="020B0502040204020203" pitchFamily="34" charset="-122"/>
              </a:endParaRPr>
            </a:p>
          </p:txBody>
        </p:sp>
        <p:sp>
          <p:nvSpPr>
            <p:cNvPr id="82" name="矩形 81"/>
            <p:cNvSpPr/>
            <p:nvPr/>
          </p:nvSpPr>
          <p:spPr>
            <a:xfrm>
              <a:off x="6492649" y="1678126"/>
              <a:ext cx="2241974" cy="368300"/>
            </a:xfrm>
            <a:prstGeom prst="rect">
              <a:avLst/>
            </a:prstGeom>
          </p:spPr>
          <p:txBody>
            <a:bodyPr wrap="square">
              <a:spAutoFit/>
              <a:scene3d>
                <a:camera prst="orthographicFront"/>
                <a:lightRig rig="threePt" dir="t"/>
              </a:scene3d>
              <a:sp3d contourW="12700"/>
            </a:bodyPr>
            <a:lstStyle/>
            <a:p>
              <a:pPr algn="ctr" eaLnBrk="1" fontAlgn="auto" hangingPunct="1">
                <a:spcBef>
                  <a:spcPts val="0"/>
                </a:spcBef>
                <a:spcAft>
                  <a:spcPts val="0"/>
                </a:spcAft>
                <a:defRPr/>
              </a:pPr>
              <a:r>
                <a:rPr lang="zh-CN" altLang="en-US" u="sng"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知识图谱</a:t>
              </a:r>
              <a:endParaRPr kumimoji="0" lang="zh-CN" altLang="en-US" b="1" i="0" u="sng"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sym typeface="微软雅黑 Light" panose="020B0502040204020203" pitchFamily="34" charset="-122"/>
              </a:endParaRPr>
            </a:p>
          </p:txBody>
        </p:sp>
      </p:grpSp>
      <p:grpSp>
        <p:nvGrpSpPr>
          <p:cNvPr id="83" name="组合 82"/>
          <p:cNvGrpSpPr/>
          <p:nvPr/>
        </p:nvGrpSpPr>
        <p:grpSpPr>
          <a:xfrm>
            <a:off x="8405001" y="2210851"/>
            <a:ext cx="2241974" cy="2412996"/>
            <a:chOff x="6492649" y="1678126"/>
            <a:chExt cx="2241974" cy="2412996"/>
          </a:xfrm>
        </p:grpSpPr>
        <p:sp>
          <p:nvSpPr>
            <p:cNvPr id="84" name="矩形 83"/>
            <p:cNvSpPr/>
            <p:nvPr/>
          </p:nvSpPr>
          <p:spPr>
            <a:xfrm>
              <a:off x="6583462" y="2030750"/>
              <a:ext cx="2060348" cy="2060372"/>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defRPr/>
              </a:pPr>
              <a:r>
                <a:rPr lang="en-US" altLang="zh-CN"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  </a:t>
              </a:r>
              <a:r>
                <a:rPr lang="zh-CN" altLang="en-US"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人工智能正处于快速发展阶段，然而，目前国内尚无针对人工智能这一领域的知识图谱工具。</a:t>
              </a:r>
              <a:endParaRPr kumimoji="0" lang="zh-CN" altLang="en-US"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sym typeface="微软雅黑 Light" panose="020B0502040204020203" pitchFamily="34" charset="-122"/>
              </a:endParaRPr>
            </a:p>
          </p:txBody>
        </p:sp>
        <p:sp>
          <p:nvSpPr>
            <p:cNvPr id="85" name="矩形 84"/>
            <p:cNvSpPr/>
            <p:nvPr/>
          </p:nvSpPr>
          <p:spPr>
            <a:xfrm>
              <a:off x="6492649" y="1678126"/>
              <a:ext cx="2241974" cy="368300"/>
            </a:xfrm>
            <a:prstGeom prst="rect">
              <a:avLst/>
            </a:prstGeom>
          </p:spPr>
          <p:txBody>
            <a:bodyPr wrap="square">
              <a:spAutoFit/>
              <a:scene3d>
                <a:camera prst="orthographicFront"/>
                <a:lightRig rig="threePt" dir="t"/>
              </a:scene3d>
              <a:sp3d contourW="12700"/>
            </a:bodyPr>
            <a:lstStyle/>
            <a:p>
              <a:pPr marR="0" algn="ctr" defTabSz="685800" eaLnBrk="1" fontAlgn="auto" hangingPunct="1">
                <a:spcBef>
                  <a:spcPts val="0"/>
                </a:spcBef>
                <a:spcAft>
                  <a:spcPts val="0"/>
                </a:spcAft>
                <a:buClrTx/>
                <a:buSzTx/>
                <a:buFontTx/>
                <a:buNone/>
                <a:defRPr/>
              </a:pPr>
              <a:r>
                <a:rPr lang="zh-CN" altLang="en-US" u="sng" noProof="0" dirty="0">
                  <a:solidFill>
                    <a:schemeClr val="bg1"/>
                  </a:solidFill>
                  <a:latin typeface="微软雅黑 Light" panose="020B0502040204020203" pitchFamily="34" charset="-122"/>
                  <a:ea typeface="微软雅黑 Light" panose="020B0502040204020203" pitchFamily="34" charset="-122"/>
                  <a:sym typeface="微软雅黑 Light" panose="020B0502040204020203" pitchFamily="34" charset="-122"/>
                </a:rPr>
                <a:t>工具匮乏</a:t>
              </a:r>
              <a:endParaRPr kumimoji="0" lang="zh-CN" altLang="en-US" b="1" i="0" u="sng"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sym typeface="微软雅黑 Light" panose="020B0502040204020203"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60000">
                                      <p:stCondLst>
                                        <p:cond delay="250"/>
                                      </p:stCondLst>
                                      <p:childTnLst>
                                        <p:set>
                                          <p:cBhvr>
                                            <p:cTn id="6" dur="1" fill="hold">
                                              <p:stCondLst>
                                                <p:cond delay="0"/>
                                              </p:stCondLst>
                                            </p:cTn>
                                            <p:tgtEl>
                                              <p:spTgt spid="63"/>
                                            </p:tgtEl>
                                            <p:attrNameLst>
                                              <p:attrName>style.visibility</p:attrName>
                                            </p:attrNameLst>
                                          </p:cBhvr>
                                          <p:to>
                                            <p:strVal val="visible"/>
                                          </p:to>
                                        </p:set>
                                        <p:anim calcmode="lin" valueType="num" p14:bounceEnd="60000">
                                          <p:cBhvr additive="base">
                                            <p:cTn id="7" dur="1000" fill="hold"/>
                                            <p:tgtEl>
                                              <p:spTgt spid="63"/>
                                            </p:tgtEl>
                                            <p:attrNameLst>
                                              <p:attrName>ppt_x</p:attrName>
                                            </p:attrNameLst>
                                          </p:cBhvr>
                                          <p:tavLst>
                                            <p:tav tm="0">
                                              <p:val>
                                                <p:strVal val="1+#ppt_w/2"/>
                                              </p:val>
                                            </p:tav>
                                            <p:tav tm="100000">
                                              <p:val>
                                                <p:strVal val="#ppt_x"/>
                                              </p:val>
                                            </p:tav>
                                          </p:tavLst>
                                        </p:anim>
                                        <p:anim calcmode="lin" valueType="num" p14:bounceEnd="60000">
                                          <p:cBhvr additive="base">
                                            <p:cTn id="8" dur="1000" fill="hold"/>
                                            <p:tgtEl>
                                              <p:spTgt spid="6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60000">
                                      <p:stCondLst>
                                        <p:cond delay="250"/>
                                      </p:stCondLst>
                                      <p:childTnLst>
                                        <p:set>
                                          <p:cBhvr>
                                            <p:cTn id="10" dur="1" fill="hold">
                                              <p:stCondLst>
                                                <p:cond delay="0"/>
                                              </p:stCondLst>
                                            </p:cTn>
                                            <p:tgtEl>
                                              <p:spTgt spid="77"/>
                                            </p:tgtEl>
                                            <p:attrNameLst>
                                              <p:attrName>style.visibility</p:attrName>
                                            </p:attrNameLst>
                                          </p:cBhvr>
                                          <p:to>
                                            <p:strVal val="visible"/>
                                          </p:to>
                                        </p:set>
                                        <p:anim calcmode="lin" valueType="num" p14:bounceEnd="60000">
                                          <p:cBhvr additive="base">
                                            <p:cTn id="11" dur="1000" fill="hold"/>
                                            <p:tgtEl>
                                              <p:spTgt spid="77"/>
                                            </p:tgtEl>
                                            <p:attrNameLst>
                                              <p:attrName>ppt_x</p:attrName>
                                            </p:attrNameLst>
                                          </p:cBhvr>
                                          <p:tavLst>
                                            <p:tav tm="0">
                                              <p:val>
                                                <p:strVal val="1+#ppt_w/2"/>
                                              </p:val>
                                            </p:tav>
                                            <p:tav tm="100000">
                                              <p:val>
                                                <p:strVal val="#ppt_x"/>
                                              </p:val>
                                            </p:tav>
                                          </p:tavLst>
                                        </p:anim>
                                        <p:anim calcmode="lin" valueType="num" p14:bounceEnd="60000">
                                          <p:cBhvr additive="base">
                                            <p:cTn id="12" dur="1000" fill="hold"/>
                                            <p:tgtEl>
                                              <p:spTgt spid="77"/>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60000">
                                      <p:stCondLst>
                                        <p:cond delay="250"/>
                                      </p:stCondLst>
                                      <p:childTnLst>
                                        <p:set>
                                          <p:cBhvr>
                                            <p:cTn id="14" dur="1" fill="hold">
                                              <p:stCondLst>
                                                <p:cond delay="0"/>
                                              </p:stCondLst>
                                            </p:cTn>
                                            <p:tgtEl>
                                              <p:spTgt spid="80"/>
                                            </p:tgtEl>
                                            <p:attrNameLst>
                                              <p:attrName>style.visibility</p:attrName>
                                            </p:attrNameLst>
                                          </p:cBhvr>
                                          <p:to>
                                            <p:strVal val="visible"/>
                                          </p:to>
                                        </p:set>
                                        <p:anim calcmode="lin" valueType="num" p14:bounceEnd="60000">
                                          <p:cBhvr additive="base">
                                            <p:cTn id="15" dur="1000" fill="hold"/>
                                            <p:tgtEl>
                                              <p:spTgt spid="80"/>
                                            </p:tgtEl>
                                            <p:attrNameLst>
                                              <p:attrName>ppt_x</p:attrName>
                                            </p:attrNameLst>
                                          </p:cBhvr>
                                          <p:tavLst>
                                            <p:tav tm="0">
                                              <p:val>
                                                <p:strVal val="1+#ppt_w/2"/>
                                              </p:val>
                                            </p:tav>
                                            <p:tav tm="100000">
                                              <p:val>
                                                <p:strVal val="#ppt_x"/>
                                              </p:val>
                                            </p:tav>
                                          </p:tavLst>
                                        </p:anim>
                                        <p:anim calcmode="lin" valueType="num" p14:bounceEnd="60000">
                                          <p:cBhvr additive="base">
                                            <p:cTn id="16" dur="1000" fill="hold"/>
                                            <p:tgtEl>
                                              <p:spTgt spid="80"/>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60000">
                                      <p:stCondLst>
                                        <p:cond delay="250"/>
                                      </p:stCondLst>
                                      <p:childTnLst>
                                        <p:set>
                                          <p:cBhvr>
                                            <p:cTn id="18" dur="1" fill="hold">
                                              <p:stCondLst>
                                                <p:cond delay="0"/>
                                              </p:stCondLst>
                                            </p:cTn>
                                            <p:tgtEl>
                                              <p:spTgt spid="83"/>
                                            </p:tgtEl>
                                            <p:attrNameLst>
                                              <p:attrName>style.visibility</p:attrName>
                                            </p:attrNameLst>
                                          </p:cBhvr>
                                          <p:to>
                                            <p:strVal val="visible"/>
                                          </p:to>
                                        </p:set>
                                        <p:anim calcmode="lin" valueType="num" p14:bounceEnd="60000">
                                          <p:cBhvr additive="base">
                                            <p:cTn id="19" dur="1000" fill="hold"/>
                                            <p:tgtEl>
                                              <p:spTgt spid="83"/>
                                            </p:tgtEl>
                                            <p:attrNameLst>
                                              <p:attrName>ppt_x</p:attrName>
                                            </p:attrNameLst>
                                          </p:cBhvr>
                                          <p:tavLst>
                                            <p:tav tm="0">
                                              <p:val>
                                                <p:strVal val="1+#ppt_w/2"/>
                                              </p:val>
                                            </p:tav>
                                            <p:tav tm="100000">
                                              <p:val>
                                                <p:strVal val="#ppt_x"/>
                                              </p:val>
                                            </p:tav>
                                          </p:tavLst>
                                        </p:anim>
                                        <p:anim calcmode="lin" valueType="num" p14:bounceEnd="60000">
                                          <p:cBhvr additive="base">
                                            <p:cTn id="20" dur="1000" fill="hold"/>
                                            <p:tgtEl>
                                              <p:spTgt spid="8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25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1000" fill="hold"/>
                                            <p:tgtEl>
                                              <p:spTgt spid="63"/>
                                            </p:tgtEl>
                                            <p:attrNameLst>
                                              <p:attrName>ppt_x</p:attrName>
                                            </p:attrNameLst>
                                          </p:cBhvr>
                                          <p:tavLst>
                                            <p:tav tm="0">
                                              <p:val>
                                                <p:strVal val="1+#ppt_w/2"/>
                                              </p:val>
                                            </p:tav>
                                            <p:tav tm="100000">
                                              <p:val>
                                                <p:strVal val="#ppt_x"/>
                                              </p:val>
                                            </p:tav>
                                          </p:tavLst>
                                        </p:anim>
                                        <p:anim calcmode="lin" valueType="num">
                                          <p:cBhvr additive="base">
                                            <p:cTn id="8" dur="1000" fill="hold"/>
                                            <p:tgtEl>
                                              <p:spTgt spid="6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77"/>
                                            </p:tgtEl>
                                            <p:attrNameLst>
                                              <p:attrName>style.visibility</p:attrName>
                                            </p:attrNameLst>
                                          </p:cBhvr>
                                          <p:to>
                                            <p:strVal val="visible"/>
                                          </p:to>
                                        </p:set>
                                        <p:anim calcmode="lin" valueType="num">
                                          <p:cBhvr additive="base">
                                            <p:cTn id="11" dur="1000" fill="hold"/>
                                            <p:tgtEl>
                                              <p:spTgt spid="77"/>
                                            </p:tgtEl>
                                            <p:attrNameLst>
                                              <p:attrName>ppt_x</p:attrName>
                                            </p:attrNameLst>
                                          </p:cBhvr>
                                          <p:tavLst>
                                            <p:tav tm="0">
                                              <p:val>
                                                <p:strVal val="1+#ppt_w/2"/>
                                              </p:val>
                                            </p:tav>
                                            <p:tav tm="100000">
                                              <p:val>
                                                <p:strVal val="#ppt_x"/>
                                              </p:val>
                                            </p:tav>
                                          </p:tavLst>
                                        </p:anim>
                                        <p:anim calcmode="lin" valueType="num">
                                          <p:cBhvr additive="base">
                                            <p:cTn id="12" dur="1000" fill="hold"/>
                                            <p:tgtEl>
                                              <p:spTgt spid="77"/>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250"/>
                                      </p:stCondLst>
                                      <p:childTnLst>
                                        <p:set>
                                          <p:cBhvr>
                                            <p:cTn id="14" dur="1" fill="hold">
                                              <p:stCondLst>
                                                <p:cond delay="0"/>
                                              </p:stCondLst>
                                            </p:cTn>
                                            <p:tgtEl>
                                              <p:spTgt spid="80"/>
                                            </p:tgtEl>
                                            <p:attrNameLst>
                                              <p:attrName>style.visibility</p:attrName>
                                            </p:attrNameLst>
                                          </p:cBhvr>
                                          <p:to>
                                            <p:strVal val="visible"/>
                                          </p:to>
                                        </p:set>
                                        <p:anim calcmode="lin" valueType="num">
                                          <p:cBhvr additive="base">
                                            <p:cTn id="15" dur="1000" fill="hold"/>
                                            <p:tgtEl>
                                              <p:spTgt spid="80"/>
                                            </p:tgtEl>
                                            <p:attrNameLst>
                                              <p:attrName>ppt_x</p:attrName>
                                            </p:attrNameLst>
                                          </p:cBhvr>
                                          <p:tavLst>
                                            <p:tav tm="0">
                                              <p:val>
                                                <p:strVal val="1+#ppt_w/2"/>
                                              </p:val>
                                            </p:tav>
                                            <p:tav tm="100000">
                                              <p:val>
                                                <p:strVal val="#ppt_x"/>
                                              </p:val>
                                            </p:tav>
                                          </p:tavLst>
                                        </p:anim>
                                        <p:anim calcmode="lin" valueType="num">
                                          <p:cBhvr additive="base">
                                            <p:cTn id="16" dur="1000" fill="hold"/>
                                            <p:tgtEl>
                                              <p:spTgt spid="80"/>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250"/>
                                      </p:stCondLst>
                                      <p:childTnLst>
                                        <p:set>
                                          <p:cBhvr>
                                            <p:cTn id="18" dur="1" fill="hold">
                                              <p:stCondLst>
                                                <p:cond delay="0"/>
                                              </p:stCondLst>
                                            </p:cTn>
                                            <p:tgtEl>
                                              <p:spTgt spid="83"/>
                                            </p:tgtEl>
                                            <p:attrNameLst>
                                              <p:attrName>style.visibility</p:attrName>
                                            </p:attrNameLst>
                                          </p:cBhvr>
                                          <p:to>
                                            <p:strVal val="visible"/>
                                          </p:to>
                                        </p:set>
                                        <p:anim calcmode="lin" valueType="num">
                                          <p:cBhvr additive="base">
                                            <p:cTn id="19" dur="1000" fill="hold"/>
                                            <p:tgtEl>
                                              <p:spTgt spid="83"/>
                                            </p:tgtEl>
                                            <p:attrNameLst>
                                              <p:attrName>ppt_x</p:attrName>
                                            </p:attrNameLst>
                                          </p:cBhvr>
                                          <p:tavLst>
                                            <p:tav tm="0">
                                              <p:val>
                                                <p:strVal val="1+#ppt_w/2"/>
                                              </p:val>
                                            </p:tav>
                                            <p:tav tm="100000">
                                              <p:val>
                                                <p:strVal val="#ppt_x"/>
                                              </p:val>
                                            </p:tav>
                                          </p:tavLst>
                                        </p:anim>
                                        <p:anim calcmode="lin" valueType="num">
                                          <p:cBhvr additive="base">
                                            <p:cTn id="20" dur="1000" fill="hold"/>
                                            <p:tgtEl>
                                              <p:spTgt spid="8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flipH="1" flipV="1">
            <a:off x="5395869" y="1512850"/>
            <a:ext cx="8179115" cy="5522075"/>
            <a:chOff x="-1347831" y="-150850"/>
            <a:chExt cx="8179115" cy="5522075"/>
          </a:xfrm>
        </p:grpSpPr>
        <p:grpSp>
          <p:nvGrpSpPr>
            <p:cNvPr id="59" name="组合 58"/>
            <p:cNvGrpSpPr/>
            <p:nvPr/>
          </p:nvGrpSpPr>
          <p:grpSpPr>
            <a:xfrm rot="19347272">
              <a:off x="-1347831" y="1224221"/>
              <a:ext cx="8179115" cy="3080731"/>
              <a:chOff x="-444109" y="5104772"/>
              <a:chExt cx="11856102" cy="2290648"/>
            </a:xfrm>
          </p:grpSpPr>
          <p:cxnSp>
            <p:nvCxnSpPr>
              <p:cNvPr id="60" name="直接连接符 59"/>
              <p:cNvCxnSpPr/>
              <p:nvPr/>
            </p:nvCxnSpPr>
            <p:spPr>
              <a:xfrm>
                <a:off x="1076685" y="6115119"/>
                <a:ext cx="1958273" cy="74288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444109" y="5104772"/>
                <a:ext cx="11856102" cy="2290648"/>
                <a:chOff x="-444109" y="5104772"/>
                <a:chExt cx="11856102" cy="2290648"/>
              </a:xfrm>
            </p:grpSpPr>
            <p:cxnSp>
              <p:nvCxnSpPr>
                <p:cNvPr id="62" name="直接连接符 61"/>
                <p:cNvCxnSpPr>
                  <a:stCxn id="85" idx="1"/>
                </p:cNvCxnSpPr>
                <p:nvPr/>
              </p:nvCxnSpPr>
              <p:spPr>
                <a:xfrm rot="2252728" flipH="1" flipV="1">
                  <a:off x="4455502" y="5217189"/>
                  <a:ext cx="860835" cy="66306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444109" y="5104772"/>
                  <a:ext cx="11856102" cy="2290648"/>
                  <a:chOff x="-444109" y="5104772"/>
                  <a:chExt cx="11856102" cy="2290648"/>
                </a:xfrm>
              </p:grpSpPr>
              <p:cxnSp>
                <p:nvCxnSpPr>
                  <p:cNvPr id="64" name="直接连接符 63"/>
                  <p:cNvCxnSpPr/>
                  <p:nvPr/>
                </p:nvCxnSpPr>
                <p:spPr>
                  <a:xfrm rot="2252728" flipV="1">
                    <a:off x="1935525" y="5232386"/>
                    <a:ext cx="1455959" cy="29052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V="1">
                    <a:off x="1143962" y="5490029"/>
                    <a:ext cx="2264681" cy="53477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V="1">
                    <a:off x="3455856" y="5104772"/>
                    <a:ext cx="1435458" cy="38525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987388" y="5151315"/>
                    <a:ext cx="2228026" cy="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916018" y="5181043"/>
                    <a:ext cx="2210498" cy="8726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endCxn id="85" idx="3"/>
                  </p:cNvCxnSpPr>
                  <p:nvPr/>
                </p:nvCxnSpPr>
                <p:spPr>
                  <a:xfrm rot="2252728" flipH="1">
                    <a:off x="4535990" y="6277971"/>
                    <a:ext cx="2287026" cy="13190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90" idx="5"/>
                  </p:cNvCxnSpPr>
                  <p:nvPr/>
                </p:nvCxnSpPr>
                <p:spPr>
                  <a:xfrm rot="2252728">
                    <a:off x="6457746" y="5347525"/>
                    <a:ext cx="1083871" cy="115531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8955555" y="5443484"/>
                    <a:ext cx="1794270" cy="1265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flipV="1">
                    <a:off x="7320372" y="5196076"/>
                    <a:ext cx="1635182" cy="2474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rot="2252728" flipH="1">
                    <a:off x="9050031" y="5233813"/>
                    <a:ext cx="783238" cy="370450"/>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6664512" y="6484544"/>
                    <a:ext cx="2036802" cy="17324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rot="2252728">
                    <a:off x="9174823" y="5330702"/>
                    <a:ext cx="283670" cy="124155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endCxn id="88" idx="1"/>
                  </p:cNvCxnSpPr>
                  <p:nvPr/>
                </p:nvCxnSpPr>
                <p:spPr>
                  <a:xfrm rot="2252728">
                    <a:off x="9285220" y="5673505"/>
                    <a:ext cx="2126773" cy="7513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737227" y="6448054"/>
                    <a:ext cx="2012598" cy="38746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rot="2252728" flipH="1" flipV="1">
                    <a:off x="11101903" y="6013496"/>
                    <a:ext cx="133397" cy="879279"/>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rot="2252728" flipH="1" flipV="1">
                    <a:off x="627704" y="6211388"/>
                    <a:ext cx="680940" cy="53407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rot="2252728" flipV="1">
                    <a:off x="-444109" y="6550676"/>
                    <a:ext cx="1017829" cy="844744"/>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3048130" y="5601153"/>
                    <a:ext cx="388749" cy="12343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a:stCxn id="93" idx="7"/>
                    <a:endCxn id="85" idx="3"/>
                  </p:cNvCxnSpPr>
                  <p:nvPr/>
                </p:nvCxnSpPr>
                <p:spPr>
                  <a:xfrm rot="2252728" flipV="1">
                    <a:off x="1626246" y="5503832"/>
                    <a:ext cx="2687181" cy="111001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grpSp>
        </p:grpSp>
        <p:sp>
          <p:nvSpPr>
            <p:cNvPr id="84" name="椭圆 83"/>
            <p:cNvSpPr/>
            <p:nvPr/>
          </p:nvSpPr>
          <p:spPr>
            <a:xfrm>
              <a:off x="1436845" y="169053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5" name="椭圆 84"/>
            <p:cNvSpPr/>
            <p:nvPr/>
          </p:nvSpPr>
          <p:spPr>
            <a:xfrm>
              <a:off x="2104175" y="268142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6" name="椭圆 85"/>
            <p:cNvSpPr/>
            <p:nvPr/>
          </p:nvSpPr>
          <p:spPr>
            <a:xfrm>
              <a:off x="3618238" y="252049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7" name="椭圆 86"/>
            <p:cNvSpPr/>
            <p:nvPr/>
          </p:nvSpPr>
          <p:spPr>
            <a:xfrm>
              <a:off x="4582391" y="15211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8" name="椭圆 87"/>
            <p:cNvSpPr/>
            <p:nvPr/>
          </p:nvSpPr>
          <p:spPr>
            <a:xfrm>
              <a:off x="5938932" y="97790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9" name="椭圆 88"/>
            <p:cNvSpPr/>
            <p:nvPr/>
          </p:nvSpPr>
          <p:spPr>
            <a:xfrm>
              <a:off x="3843019" y="32927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0" name="椭圆 89"/>
            <p:cNvSpPr/>
            <p:nvPr/>
          </p:nvSpPr>
          <p:spPr>
            <a:xfrm>
              <a:off x="2740941" y="81429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1" name="椭圆 90"/>
            <p:cNvSpPr/>
            <p:nvPr/>
          </p:nvSpPr>
          <p:spPr>
            <a:xfrm>
              <a:off x="1778881" y="43068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2" name="椭圆 91"/>
            <p:cNvSpPr/>
            <p:nvPr/>
          </p:nvSpPr>
          <p:spPr>
            <a:xfrm>
              <a:off x="902977" y="273599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3" name="椭圆 92"/>
            <p:cNvSpPr/>
            <p:nvPr/>
          </p:nvSpPr>
          <p:spPr>
            <a:xfrm>
              <a:off x="93228" y="433145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0" name="椭圆 99"/>
            <p:cNvSpPr/>
            <p:nvPr/>
          </p:nvSpPr>
          <p:spPr>
            <a:xfrm>
              <a:off x="579947" y="51489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9" name="椭圆 108"/>
            <p:cNvSpPr/>
            <p:nvPr/>
          </p:nvSpPr>
          <p:spPr>
            <a:xfrm>
              <a:off x="4390200" y="-1508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grpSp>
        <p:nvGrpSpPr>
          <p:cNvPr id="39" name="组合 38"/>
          <p:cNvGrpSpPr/>
          <p:nvPr/>
        </p:nvGrpSpPr>
        <p:grpSpPr>
          <a:xfrm>
            <a:off x="2137888" y="1214338"/>
            <a:ext cx="2006458" cy="2875832"/>
            <a:chOff x="1062171" y="2175614"/>
            <a:chExt cx="1494685" cy="2142314"/>
          </a:xfrm>
        </p:grpSpPr>
        <p:sp>
          <p:nvSpPr>
            <p:cNvPr id="40" name="Oval 18"/>
            <p:cNvSpPr/>
            <p:nvPr/>
          </p:nvSpPr>
          <p:spPr>
            <a:xfrm>
              <a:off x="1062171"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32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41" name="文本框 40"/>
            <p:cNvSpPr txBox="1"/>
            <p:nvPr/>
          </p:nvSpPr>
          <p:spPr>
            <a:xfrm>
              <a:off x="1129329" y="3882307"/>
              <a:ext cx="1360360" cy="435621"/>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3200" dirty="0">
                  <a:solidFill>
                    <a:prstClr val="white"/>
                  </a:solidFill>
                  <a:latin typeface="Arial" panose="020B0604020202020204"/>
                  <a:ea typeface="微软雅黑" panose="020B0503020204020204" charset="-122"/>
                </a:rPr>
                <a:t>项目简介</a:t>
              </a:r>
              <a:endPar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42" name="文本框 41"/>
            <p:cNvSpPr txBox="1"/>
            <p:nvPr/>
          </p:nvSpPr>
          <p:spPr>
            <a:xfrm>
              <a:off x="1457125" y="2510707"/>
              <a:ext cx="704780" cy="89416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02</a:t>
              </a:r>
              <a:endParaRPr kumimoji="0" lang="zh-CN" altLang="en-US"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rot="8003922">
            <a:off x="-36631" y="-948594"/>
            <a:ext cx="2102871" cy="1897188"/>
            <a:chOff x="7616187" y="2561938"/>
            <a:chExt cx="3281674" cy="2960688"/>
          </a:xfrm>
        </p:grpSpPr>
        <p:sp>
          <p:nvSpPr>
            <p:cNvPr id="15"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4"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7"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8"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9"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2"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3"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4"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5"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6"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7"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8"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9" name="组合 58"/>
          <p:cNvGrpSpPr/>
          <p:nvPr/>
        </p:nvGrpSpPr>
        <p:grpSpPr>
          <a:xfrm>
            <a:off x="1999243" y="375968"/>
            <a:ext cx="894080" cy="735274"/>
            <a:chOff x="1999243" y="375968"/>
            <a:chExt cx="894080" cy="735274"/>
          </a:xfrm>
        </p:grpSpPr>
        <p:sp>
          <p:nvSpPr>
            <p:cNvPr id="60" name="文本框 59"/>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02</a:t>
              </a:r>
            </a:p>
          </p:txBody>
        </p:sp>
        <p:sp>
          <p:nvSpPr>
            <p:cNvPr id="61" name="文本框 60"/>
            <p:cNvSpPr txBox="1"/>
            <p:nvPr/>
          </p:nvSpPr>
          <p:spPr>
            <a:xfrm>
              <a:off x="1999243" y="804537"/>
              <a:ext cx="89408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项目简介</a:t>
              </a:r>
            </a:p>
          </p:txBody>
        </p:sp>
      </p:grpSp>
      <p:grpSp>
        <p:nvGrpSpPr>
          <p:cNvPr id="66" name="组合 65"/>
          <p:cNvGrpSpPr/>
          <p:nvPr/>
        </p:nvGrpSpPr>
        <p:grpSpPr>
          <a:xfrm>
            <a:off x="714436" y="1672459"/>
            <a:ext cx="4177934" cy="4429198"/>
            <a:chOff x="6187114" y="1678126"/>
            <a:chExt cx="4177934" cy="4429198"/>
          </a:xfrm>
        </p:grpSpPr>
        <p:sp>
          <p:nvSpPr>
            <p:cNvPr id="67" name="矩形 66"/>
            <p:cNvSpPr/>
            <p:nvPr/>
          </p:nvSpPr>
          <p:spPr>
            <a:xfrm>
              <a:off x="6187114" y="2054804"/>
              <a:ext cx="4177934" cy="4052520"/>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    人工智能（Artificial Intelligence，简称AI），是当前最热门研究领域之一相关方向的人才匮乏也正越来越成为（市场）关注的议题，而在培养人才时，如何准确把握所授相关领域知识的准确性、全面性与前沿性成了一个难题，知识图谱是解决这一难题的有效工具。因此团队选择构建一个面向学习者尤其是本科生的人工智能领域的垂直知识图谱。人工智能领域繁多，我们选取机器学习、自然语言处理与机器视觉等三个领域作为代表。</a:t>
              </a:r>
            </a:p>
          </p:txBody>
        </p:sp>
        <p:sp>
          <p:nvSpPr>
            <p:cNvPr id="68" name="矩形 67"/>
            <p:cNvSpPr/>
            <p:nvPr/>
          </p:nvSpPr>
          <p:spPr>
            <a:xfrm>
              <a:off x="6855134" y="1678126"/>
              <a:ext cx="2241974" cy="39613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目的</a:t>
              </a:r>
            </a:p>
          </p:txBody>
        </p:sp>
      </p:grpSp>
      <p:grpSp>
        <p:nvGrpSpPr>
          <p:cNvPr id="69" name="组合 68"/>
          <p:cNvGrpSpPr/>
          <p:nvPr/>
        </p:nvGrpSpPr>
        <p:grpSpPr>
          <a:xfrm>
            <a:off x="6096000" y="1840350"/>
            <a:ext cx="4177934" cy="3432002"/>
            <a:chOff x="6187114" y="1678126"/>
            <a:chExt cx="4177934" cy="3432002"/>
          </a:xfrm>
        </p:grpSpPr>
        <p:sp>
          <p:nvSpPr>
            <p:cNvPr id="70" name="矩形 69"/>
            <p:cNvSpPr/>
            <p:nvPr/>
          </p:nvSpPr>
          <p:spPr>
            <a:xfrm>
              <a:off x="6187114" y="2054804"/>
              <a:ext cx="4177934" cy="3055324"/>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en-US" altLang="zh-CN"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       </a:t>
              </a: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有鉴于新兴理论与技术在构建知识图谱，以及使用经典方法在新的应用领域构建有关垂直知识图谱所取得的成功与不足，团队基于大数据处理平台Spark，借助Jiagu模型出色的知识关系提取能力，并使用从国内两大流行的技术博客平台CSDN与博客园爬取到的元数据，构建了一个规模可拓展的人工智能领域的知识图谱</a:t>
              </a:r>
            </a:p>
          </p:txBody>
        </p:sp>
        <p:sp>
          <p:nvSpPr>
            <p:cNvPr id="71" name="矩形 70"/>
            <p:cNvSpPr/>
            <p:nvPr/>
          </p:nvSpPr>
          <p:spPr>
            <a:xfrm>
              <a:off x="6976419" y="1678126"/>
              <a:ext cx="2241974" cy="396134"/>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en-US" altLang="zh-CN" sz="1800" b="1"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	</a:t>
              </a: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说明</a:t>
              </a:r>
            </a:p>
          </p:txBody>
        </p:sp>
      </p:gr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60000">
                                      <p:stCondLst>
                                        <p:cond delay="250"/>
                                      </p:stCondLst>
                                      <p:childTnLst>
                                        <p:set>
                                          <p:cBhvr>
                                            <p:cTn id="6" dur="1" fill="hold">
                                              <p:stCondLst>
                                                <p:cond delay="0"/>
                                              </p:stCondLst>
                                            </p:cTn>
                                            <p:tgtEl>
                                              <p:spTgt spid="66"/>
                                            </p:tgtEl>
                                            <p:attrNameLst>
                                              <p:attrName>style.visibility</p:attrName>
                                            </p:attrNameLst>
                                          </p:cBhvr>
                                          <p:to>
                                            <p:strVal val="visible"/>
                                          </p:to>
                                        </p:set>
                                        <p:anim calcmode="lin" valueType="num" p14:bounceEnd="60000">
                                          <p:cBhvr additive="base">
                                            <p:cTn id="7" dur="1000" fill="hold"/>
                                            <p:tgtEl>
                                              <p:spTgt spid="66"/>
                                            </p:tgtEl>
                                            <p:attrNameLst>
                                              <p:attrName>ppt_x</p:attrName>
                                            </p:attrNameLst>
                                          </p:cBhvr>
                                          <p:tavLst>
                                            <p:tav tm="0">
                                              <p:val>
                                                <p:strVal val="1+#ppt_w/2"/>
                                              </p:val>
                                            </p:tav>
                                            <p:tav tm="100000">
                                              <p:val>
                                                <p:strVal val="#ppt_x"/>
                                              </p:val>
                                            </p:tav>
                                          </p:tavLst>
                                        </p:anim>
                                        <p:anim calcmode="lin" valueType="num" p14:bounceEnd="60000">
                                          <p:cBhvr additive="base">
                                            <p:cTn id="8" dur="1000" fill="hold"/>
                                            <p:tgtEl>
                                              <p:spTgt spid="6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60000">
                                      <p:stCondLst>
                                        <p:cond delay="250"/>
                                      </p:stCondLst>
                                      <p:childTnLst>
                                        <p:set>
                                          <p:cBhvr>
                                            <p:cTn id="10" dur="1" fill="hold">
                                              <p:stCondLst>
                                                <p:cond delay="0"/>
                                              </p:stCondLst>
                                            </p:cTn>
                                            <p:tgtEl>
                                              <p:spTgt spid="69"/>
                                            </p:tgtEl>
                                            <p:attrNameLst>
                                              <p:attrName>style.visibility</p:attrName>
                                            </p:attrNameLst>
                                          </p:cBhvr>
                                          <p:to>
                                            <p:strVal val="visible"/>
                                          </p:to>
                                        </p:set>
                                        <p:anim calcmode="lin" valueType="num" p14:bounceEnd="60000">
                                          <p:cBhvr additive="base">
                                            <p:cTn id="11" dur="1000" fill="hold"/>
                                            <p:tgtEl>
                                              <p:spTgt spid="69"/>
                                            </p:tgtEl>
                                            <p:attrNameLst>
                                              <p:attrName>ppt_x</p:attrName>
                                            </p:attrNameLst>
                                          </p:cBhvr>
                                          <p:tavLst>
                                            <p:tav tm="0">
                                              <p:val>
                                                <p:strVal val="1+#ppt_w/2"/>
                                              </p:val>
                                            </p:tav>
                                            <p:tav tm="100000">
                                              <p:val>
                                                <p:strVal val="#ppt_x"/>
                                              </p:val>
                                            </p:tav>
                                          </p:tavLst>
                                        </p:anim>
                                        <p:anim calcmode="lin" valueType="num" p14:bounceEnd="60000">
                                          <p:cBhvr additive="base">
                                            <p:cTn id="12" dur="10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250"/>
                                      </p:stCondLst>
                                      <p:childTnLst>
                                        <p:set>
                                          <p:cBhvr>
                                            <p:cTn id="6" dur="1" fill="hold">
                                              <p:stCondLst>
                                                <p:cond delay="0"/>
                                              </p:stCondLst>
                                            </p:cTn>
                                            <p:tgtEl>
                                              <p:spTgt spid="66"/>
                                            </p:tgtEl>
                                            <p:attrNameLst>
                                              <p:attrName>style.visibility</p:attrName>
                                            </p:attrNameLst>
                                          </p:cBhvr>
                                          <p:to>
                                            <p:strVal val="visible"/>
                                          </p:to>
                                        </p:set>
                                        <p:anim calcmode="lin" valueType="num">
                                          <p:cBhvr additive="base">
                                            <p:cTn id="7" dur="1000" fill="hold"/>
                                            <p:tgtEl>
                                              <p:spTgt spid="66"/>
                                            </p:tgtEl>
                                            <p:attrNameLst>
                                              <p:attrName>ppt_x</p:attrName>
                                            </p:attrNameLst>
                                          </p:cBhvr>
                                          <p:tavLst>
                                            <p:tav tm="0">
                                              <p:val>
                                                <p:strVal val="1+#ppt_w/2"/>
                                              </p:val>
                                            </p:tav>
                                            <p:tav tm="100000">
                                              <p:val>
                                                <p:strVal val="#ppt_x"/>
                                              </p:val>
                                            </p:tav>
                                          </p:tavLst>
                                        </p:anim>
                                        <p:anim calcmode="lin" valueType="num">
                                          <p:cBhvr additive="base">
                                            <p:cTn id="8" dur="1000" fill="hold"/>
                                            <p:tgtEl>
                                              <p:spTgt spid="6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69"/>
                                            </p:tgtEl>
                                            <p:attrNameLst>
                                              <p:attrName>style.visibility</p:attrName>
                                            </p:attrNameLst>
                                          </p:cBhvr>
                                          <p:to>
                                            <p:strVal val="visible"/>
                                          </p:to>
                                        </p:set>
                                        <p:anim calcmode="lin" valueType="num">
                                          <p:cBhvr additive="base">
                                            <p:cTn id="11" dur="1000" fill="hold"/>
                                            <p:tgtEl>
                                              <p:spTgt spid="69"/>
                                            </p:tgtEl>
                                            <p:attrNameLst>
                                              <p:attrName>ppt_x</p:attrName>
                                            </p:attrNameLst>
                                          </p:cBhvr>
                                          <p:tavLst>
                                            <p:tav tm="0">
                                              <p:val>
                                                <p:strVal val="1+#ppt_w/2"/>
                                              </p:val>
                                            </p:tav>
                                            <p:tav tm="100000">
                                              <p:val>
                                                <p:strVal val="#ppt_x"/>
                                              </p:val>
                                            </p:tav>
                                          </p:tavLst>
                                        </p:anim>
                                        <p:anim calcmode="lin" valueType="num">
                                          <p:cBhvr additive="base">
                                            <p:cTn id="12" dur="10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4514" y="5432065"/>
            <a:ext cx="12177486" cy="2108971"/>
            <a:chOff x="14514" y="4822465"/>
            <a:chExt cx="12177486" cy="2108971"/>
          </a:xfrm>
        </p:grpSpPr>
        <p:sp>
          <p:nvSpPr>
            <p:cNvPr id="4" name="椭圆 3"/>
            <p:cNvSpPr/>
            <p:nvPr/>
          </p:nvSpPr>
          <p:spPr>
            <a:xfrm>
              <a:off x="3325754" y="5378903"/>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 name="椭圆 4"/>
            <p:cNvSpPr/>
            <p:nvPr/>
          </p:nvSpPr>
          <p:spPr>
            <a:xfrm>
              <a:off x="954260" y="599225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6" name="椭圆 5"/>
            <p:cNvSpPr/>
            <p:nvPr/>
          </p:nvSpPr>
          <p:spPr>
            <a:xfrm>
              <a:off x="4821949" y="504471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7" name="椭圆 6"/>
            <p:cNvSpPr/>
            <p:nvPr/>
          </p:nvSpPr>
          <p:spPr>
            <a:xfrm>
              <a:off x="4693768" y="594256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8" name="椭圆 7"/>
            <p:cNvSpPr/>
            <p:nvPr/>
          </p:nvSpPr>
          <p:spPr>
            <a:xfrm>
              <a:off x="7115979" y="508312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9" name="椭圆 8"/>
            <p:cNvSpPr/>
            <p:nvPr/>
          </p:nvSpPr>
          <p:spPr>
            <a:xfrm>
              <a:off x="6553387" y="652004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0" name="椭圆 9"/>
            <p:cNvSpPr/>
            <p:nvPr/>
          </p:nvSpPr>
          <p:spPr>
            <a:xfrm>
              <a:off x="8823577" y="536019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 name="椭圆 10"/>
            <p:cNvSpPr/>
            <p:nvPr/>
          </p:nvSpPr>
          <p:spPr>
            <a:xfrm>
              <a:off x="8661108" y="637341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 name="椭圆 11"/>
            <p:cNvSpPr/>
            <p:nvPr/>
          </p:nvSpPr>
          <p:spPr>
            <a:xfrm>
              <a:off x="10400479" y="482246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3" name="椭圆 12"/>
            <p:cNvSpPr/>
            <p:nvPr/>
          </p:nvSpPr>
          <p:spPr>
            <a:xfrm>
              <a:off x="10638700" y="670918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4" name="椭圆 13"/>
            <p:cNvSpPr/>
            <p:nvPr/>
          </p:nvSpPr>
          <p:spPr>
            <a:xfrm>
              <a:off x="1618997" y="5024763"/>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nvGrpSpPr>
            <p:cNvPr id="15" name="组合 14"/>
            <p:cNvGrpSpPr/>
            <p:nvPr/>
          </p:nvGrpSpPr>
          <p:grpSpPr>
            <a:xfrm>
              <a:off x="14514" y="4884421"/>
              <a:ext cx="12177486" cy="1973579"/>
              <a:chOff x="14514" y="4884421"/>
              <a:chExt cx="12177486" cy="1973579"/>
            </a:xfrm>
          </p:grpSpPr>
          <p:cxnSp>
            <p:nvCxnSpPr>
              <p:cNvPr id="16" name="直接连接符 15"/>
              <p:cNvCxnSpPr/>
              <p:nvPr/>
            </p:nvCxnSpPr>
            <p:spPr>
              <a:xfrm>
                <a:off x="1076685" y="6115119"/>
                <a:ext cx="1958273" cy="74288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14514" y="4884421"/>
                <a:ext cx="12177486" cy="1973579"/>
                <a:chOff x="14514" y="4884421"/>
                <a:chExt cx="12177486" cy="1973579"/>
              </a:xfrm>
            </p:grpSpPr>
            <p:cxnSp>
              <p:nvCxnSpPr>
                <p:cNvPr id="18" name="直接连接符 17"/>
                <p:cNvCxnSpPr>
                  <a:stCxn id="7" idx="0"/>
                </p:cNvCxnSpPr>
                <p:nvPr/>
              </p:nvCxnSpPr>
              <p:spPr>
                <a:xfrm flipV="1">
                  <a:off x="4804893" y="5151318"/>
                  <a:ext cx="133634" cy="7912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14514" y="4884421"/>
                  <a:ext cx="12177486" cy="1973579"/>
                  <a:chOff x="14514" y="4884421"/>
                  <a:chExt cx="12177486" cy="1973579"/>
                </a:xfrm>
              </p:grpSpPr>
              <p:cxnSp>
                <p:nvCxnSpPr>
                  <p:cNvPr id="20" name="直接连接符 19"/>
                  <p:cNvCxnSpPr/>
                  <p:nvPr/>
                </p:nvCxnSpPr>
                <p:spPr>
                  <a:xfrm>
                    <a:off x="1775301" y="5181043"/>
                    <a:ext cx="1637971" cy="308985"/>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5" idx="7"/>
                  </p:cNvCxnSpPr>
                  <p:nvPr/>
                </p:nvCxnSpPr>
                <p:spPr>
                  <a:xfrm flipV="1">
                    <a:off x="1143962" y="5490029"/>
                    <a:ext cx="2264681" cy="53477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3455856" y="5104772"/>
                    <a:ext cx="1435458" cy="38525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4987388" y="5151315"/>
                    <a:ext cx="2228026" cy="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endCxn id="7" idx="6"/>
                  </p:cNvCxnSpPr>
                  <p:nvPr/>
                </p:nvCxnSpPr>
                <p:spPr>
                  <a:xfrm flipH="1">
                    <a:off x="4916018" y="5181043"/>
                    <a:ext cx="2210498" cy="8726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endCxn id="7" idx="5"/>
                  </p:cNvCxnSpPr>
                  <p:nvPr/>
                </p:nvCxnSpPr>
                <p:spPr>
                  <a:xfrm flipH="1" flipV="1">
                    <a:off x="4883470" y="6132266"/>
                    <a:ext cx="1781042" cy="51680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8" idx="4"/>
                    <a:endCxn id="9" idx="7"/>
                  </p:cNvCxnSpPr>
                  <p:nvPr/>
                </p:nvCxnSpPr>
                <p:spPr>
                  <a:xfrm flipH="1">
                    <a:off x="6743089" y="5305372"/>
                    <a:ext cx="484015" cy="1247220"/>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3" idx="0"/>
                  </p:cNvCxnSpPr>
                  <p:nvPr/>
                </p:nvCxnSpPr>
                <p:spPr>
                  <a:xfrm>
                    <a:off x="8955555" y="5443484"/>
                    <a:ext cx="1794270" cy="1265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flipV="1">
                    <a:off x="7320372" y="5196076"/>
                    <a:ext cx="1635182" cy="2474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8911095" y="4884421"/>
                    <a:ext cx="1635182" cy="5590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6664512" y="6484544"/>
                    <a:ext cx="2036802" cy="17324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8691612" y="4921220"/>
                    <a:ext cx="1854665" cy="156679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0536752" y="4925112"/>
                    <a:ext cx="1655248" cy="8300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0473336" y="4925112"/>
                    <a:ext cx="276489" cy="1910404"/>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8737227" y="6448054"/>
                    <a:ext cx="2012598" cy="38746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10699181" y="5768131"/>
                    <a:ext cx="1478153" cy="1054429"/>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304583" y="6160274"/>
                    <a:ext cx="710889" cy="69772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14514" y="5119613"/>
                    <a:ext cx="1772942" cy="351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endCxn id="4" idx="4"/>
                  </p:cNvCxnSpPr>
                  <p:nvPr/>
                </p:nvCxnSpPr>
                <p:spPr>
                  <a:xfrm flipV="1">
                    <a:off x="3048130" y="5601153"/>
                    <a:ext cx="388749" cy="12343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flipV="1">
                    <a:off x="4772346" y="6094414"/>
                    <a:ext cx="222249" cy="76358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grpSp>
        </p:grpSp>
      </p:grpSp>
      <p:grpSp>
        <p:nvGrpSpPr>
          <p:cNvPr id="40" name="组合 39"/>
          <p:cNvGrpSpPr/>
          <p:nvPr/>
        </p:nvGrpSpPr>
        <p:grpSpPr>
          <a:xfrm flipV="1">
            <a:off x="14514" y="-1054486"/>
            <a:ext cx="12177486" cy="2108971"/>
            <a:chOff x="14514" y="4822465"/>
            <a:chExt cx="12177486" cy="2108971"/>
          </a:xfrm>
        </p:grpSpPr>
        <p:sp>
          <p:nvSpPr>
            <p:cNvPr id="41" name="椭圆 40"/>
            <p:cNvSpPr/>
            <p:nvPr/>
          </p:nvSpPr>
          <p:spPr>
            <a:xfrm>
              <a:off x="3325754" y="5378903"/>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2" name="椭圆 41"/>
            <p:cNvSpPr/>
            <p:nvPr/>
          </p:nvSpPr>
          <p:spPr>
            <a:xfrm>
              <a:off x="954260" y="599225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3" name="椭圆 42"/>
            <p:cNvSpPr/>
            <p:nvPr/>
          </p:nvSpPr>
          <p:spPr>
            <a:xfrm>
              <a:off x="4821949" y="504471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4" name="椭圆 43"/>
            <p:cNvSpPr/>
            <p:nvPr/>
          </p:nvSpPr>
          <p:spPr>
            <a:xfrm>
              <a:off x="4693768" y="594256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5" name="椭圆 44"/>
            <p:cNvSpPr/>
            <p:nvPr/>
          </p:nvSpPr>
          <p:spPr>
            <a:xfrm>
              <a:off x="7115979" y="508312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6" name="椭圆 45"/>
            <p:cNvSpPr/>
            <p:nvPr/>
          </p:nvSpPr>
          <p:spPr>
            <a:xfrm>
              <a:off x="6553387" y="6520044"/>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7" name="椭圆 46"/>
            <p:cNvSpPr/>
            <p:nvPr/>
          </p:nvSpPr>
          <p:spPr>
            <a:xfrm>
              <a:off x="8823577" y="536019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8" name="椭圆 47"/>
            <p:cNvSpPr/>
            <p:nvPr/>
          </p:nvSpPr>
          <p:spPr>
            <a:xfrm>
              <a:off x="8661108" y="6373419"/>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9" name="椭圆 48"/>
            <p:cNvSpPr/>
            <p:nvPr/>
          </p:nvSpPr>
          <p:spPr>
            <a:xfrm>
              <a:off x="10400479" y="482246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0" name="椭圆 49"/>
            <p:cNvSpPr/>
            <p:nvPr/>
          </p:nvSpPr>
          <p:spPr>
            <a:xfrm>
              <a:off x="10638700" y="670918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1" name="椭圆 50"/>
            <p:cNvSpPr/>
            <p:nvPr/>
          </p:nvSpPr>
          <p:spPr>
            <a:xfrm>
              <a:off x="1618997" y="5024763"/>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nvGrpSpPr>
            <p:cNvPr id="52" name="组合 51"/>
            <p:cNvGrpSpPr/>
            <p:nvPr/>
          </p:nvGrpSpPr>
          <p:grpSpPr>
            <a:xfrm>
              <a:off x="14514" y="4884421"/>
              <a:ext cx="12177486" cy="1973579"/>
              <a:chOff x="14514" y="4884421"/>
              <a:chExt cx="12177486" cy="1973579"/>
            </a:xfrm>
          </p:grpSpPr>
          <p:cxnSp>
            <p:nvCxnSpPr>
              <p:cNvPr id="53" name="直接连接符 52"/>
              <p:cNvCxnSpPr/>
              <p:nvPr/>
            </p:nvCxnSpPr>
            <p:spPr>
              <a:xfrm>
                <a:off x="1076685" y="6115119"/>
                <a:ext cx="1958273" cy="74288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54" name="组合 53"/>
              <p:cNvGrpSpPr/>
              <p:nvPr/>
            </p:nvGrpSpPr>
            <p:grpSpPr>
              <a:xfrm>
                <a:off x="14514" y="4884421"/>
                <a:ext cx="12177486" cy="1973579"/>
                <a:chOff x="14514" y="4884421"/>
                <a:chExt cx="12177486" cy="1973579"/>
              </a:xfrm>
            </p:grpSpPr>
            <p:cxnSp>
              <p:nvCxnSpPr>
                <p:cNvPr id="55" name="直接连接符 54"/>
                <p:cNvCxnSpPr>
                  <a:stCxn id="44" idx="0"/>
                </p:cNvCxnSpPr>
                <p:nvPr/>
              </p:nvCxnSpPr>
              <p:spPr>
                <a:xfrm flipV="1">
                  <a:off x="4804893" y="5151318"/>
                  <a:ext cx="133634" cy="7912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nvGrpSpPr>
                <p:cNvPr id="56" name="组合 55"/>
                <p:cNvGrpSpPr/>
                <p:nvPr/>
              </p:nvGrpSpPr>
              <p:grpSpPr>
                <a:xfrm>
                  <a:off x="14514" y="4884421"/>
                  <a:ext cx="12177486" cy="1973579"/>
                  <a:chOff x="14514" y="4884421"/>
                  <a:chExt cx="12177486" cy="1973579"/>
                </a:xfrm>
              </p:grpSpPr>
              <p:cxnSp>
                <p:nvCxnSpPr>
                  <p:cNvPr id="57" name="直接连接符 56"/>
                  <p:cNvCxnSpPr/>
                  <p:nvPr/>
                </p:nvCxnSpPr>
                <p:spPr>
                  <a:xfrm>
                    <a:off x="1775301" y="5181043"/>
                    <a:ext cx="1637971" cy="308985"/>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42" idx="7"/>
                  </p:cNvCxnSpPr>
                  <p:nvPr/>
                </p:nvCxnSpPr>
                <p:spPr>
                  <a:xfrm flipV="1">
                    <a:off x="1143962" y="5490029"/>
                    <a:ext cx="2264681" cy="53477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V="1">
                    <a:off x="3455856" y="5104772"/>
                    <a:ext cx="1435458" cy="385257"/>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4987388" y="5151315"/>
                    <a:ext cx="2228026" cy="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a:endCxn id="44" idx="6"/>
                  </p:cNvCxnSpPr>
                  <p:nvPr/>
                </p:nvCxnSpPr>
                <p:spPr>
                  <a:xfrm flipH="1">
                    <a:off x="4916018" y="5181043"/>
                    <a:ext cx="2210498" cy="87264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a:endCxn id="44" idx="5"/>
                  </p:cNvCxnSpPr>
                  <p:nvPr/>
                </p:nvCxnSpPr>
                <p:spPr>
                  <a:xfrm flipH="1" flipV="1">
                    <a:off x="4883470" y="6132266"/>
                    <a:ext cx="1781042" cy="51680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a:stCxn id="45" idx="4"/>
                    <a:endCxn id="46" idx="7"/>
                  </p:cNvCxnSpPr>
                  <p:nvPr/>
                </p:nvCxnSpPr>
                <p:spPr>
                  <a:xfrm flipH="1">
                    <a:off x="6743089" y="5305372"/>
                    <a:ext cx="484015" cy="1247220"/>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endCxn id="50" idx="0"/>
                  </p:cNvCxnSpPr>
                  <p:nvPr/>
                </p:nvCxnSpPr>
                <p:spPr>
                  <a:xfrm>
                    <a:off x="8955555" y="5443484"/>
                    <a:ext cx="1794270" cy="1265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flipV="1">
                    <a:off x="7320372" y="5196076"/>
                    <a:ext cx="1635182" cy="247408"/>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8911095" y="4884421"/>
                    <a:ext cx="1635182" cy="5590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6664512" y="6484544"/>
                    <a:ext cx="2036802" cy="173241"/>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8691612" y="4921220"/>
                    <a:ext cx="1854665" cy="156679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10536752" y="4925112"/>
                    <a:ext cx="1655248" cy="8300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10473336" y="4925112"/>
                    <a:ext cx="276489" cy="1910404"/>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8737227" y="6448054"/>
                    <a:ext cx="2012598" cy="38746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V="1">
                    <a:off x="10699181" y="5768131"/>
                    <a:ext cx="1478153" cy="1054429"/>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V="1">
                    <a:off x="304583" y="6160274"/>
                    <a:ext cx="710889" cy="69772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14514" y="5119613"/>
                    <a:ext cx="1772942" cy="351702"/>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a:endCxn id="41" idx="4"/>
                  </p:cNvCxnSpPr>
                  <p:nvPr/>
                </p:nvCxnSpPr>
                <p:spPr>
                  <a:xfrm flipV="1">
                    <a:off x="3048130" y="5601153"/>
                    <a:ext cx="388749" cy="1234363"/>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flipV="1">
                    <a:off x="4772346" y="6094414"/>
                    <a:ext cx="222249" cy="763586"/>
                  </a:xfrm>
                  <a:prstGeom prst="line">
                    <a:avLst/>
                  </a:prstGeom>
                  <a:ln w="19050">
                    <a:solidFill>
                      <a:srgbClr val="B26454">
                        <a:alpha val="50000"/>
                      </a:srgbClr>
                    </a:solidFill>
                  </a:ln>
                </p:spPr>
                <p:style>
                  <a:lnRef idx="1">
                    <a:schemeClr val="accent1"/>
                  </a:lnRef>
                  <a:fillRef idx="0">
                    <a:schemeClr val="accent1"/>
                  </a:fillRef>
                  <a:effectRef idx="0">
                    <a:schemeClr val="accent1"/>
                  </a:effectRef>
                  <a:fontRef idx="minor">
                    <a:schemeClr val="tx1"/>
                  </a:fontRef>
                </p:style>
              </p:cxnSp>
            </p:grpSp>
          </p:grpSp>
        </p:grpSp>
      </p:grpSp>
      <p:grpSp>
        <p:nvGrpSpPr>
          <p:cNvPr id="77" name="组合 76"/>
          <p:cNvGrpSpPr/>
          <p:nvPr/>
        </p:nvGrpSpPr>
        <p:grpSpPr>
          <a:xfrm>
            <a:off x="5098172" y="1904807"/>
            <a:ext cx="2006458" cy="2874622"/>
            <a:chOff x="1062171" y="2175614"/>
            <a:chExt cx="1494685" cy="2141412"/>
          </a:xfrm>
        </p:grpSpPr>
        <p:sp>
          <p:nvSpPr>
            <p:cNvPr id="78" name="Oval 18"/>
            <p:cNvSpPr/>
            <p:nvPr/>
          </p:nvSpPr>
          <p:spPr>
            <a:xfrm>
              <a:off x="1062171" y="2175614"/>
              <a:ext cx="1494685" cy="1494685"/>
            </a:xfrm>
            <a:prstGeom prst="ellipse">
              <a:avLst/>
            </a:prstGeom>
            <a:noFill/>
            <a:ln w="25400">
              <a:solidFill>
                <a:srgbClr val="B264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32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endParaRPr>
            </a:p>
          </p:txBody>
        </p:sp>
        <p:sp>
          <p:nvSpPr>
            <p:cNvPr id="79" name="文本框 78"/>
            <p:cNvSpPr txBox="1"/>
            <p:nvPr/>
          </p:nvSpPr>
          <p:spPr>
            <a:xfrm>
              <a:off x="1135913" y="3882307"/>
              <a:ext cx="1347204" cy="43471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完成情况</a:t>
              </a:r>
            </a:p>
          </p:txBody>
        </p:sp>
        <p:sp>
          <p:nvSpPr>
            <p:cNvPr id="80" name="文本框 79"/>
            <p:cNvSpPr txBox="1"/>
            <p:nvPr/>
          </p:nvSpPr>
          <p:spPr>
            <a:xfrm>
              <a:off x="1446378" y="2510707"/>
              <a:ext cx="726274" cy="89416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03</a:t>
              </a:r>
              <a:endParaRPr kumimoji="0" lang="zh-CN" altLang="en-US" sz="72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1"/>
          <p:cNvCxnSpPr/>
          <p:nvPr/>
        </p:nvCxnSpPr>
        <p:spPr>
          <a:xfrm flipV="1">
            <a:off x="6096002" y="1743274"/>
            <a:ext cx="0" cy="4638476"/>
          </a:xfrm>
          <a:prstGeom prst="line">
            <a:avLst/>
          </a:prstGeom>
          <a:ln w="12700">
            <a:solidFill>
              <a:srgbClr val="B26454"/>
            </a:solidFill>
            <a:prstDash val="solid"/>
          </a:ln>
        </p:spPr>
        <p:style>
          <a:lnRef idx="1">
            <a:schemeClr val="accent1"/>
          </a:lnRef>
          <a:fillRef idx="0">
            <a:schemeClr val="accent1"/>
          </a:fillRef>
          <a:effectRef idx="0">
            <a:schemeClr val="accent1"/>
          </a:effectRef>
          <a:fontRef idx="minor">
            <a:schemeClr val="tx1"/>
          </a:fontRef>
        </p:style>
      </p:cxnSp>
      <p:sp>
        <p:nvSpPr>
          <p:cNvPr id="9" name="Oval 3"/>
          <p:cNvSpPr/>
          <p:nvPr/>
        </p:nvSpPr>
        <p:spPr bwMode="auto">
          <a:xfrm flipV="1">
            <a:off x="5936787" y="1415705"/>
            <a:ext cx="318427" cy="318951"/>
          </a:xfrm>
          <a:prstGeom prst="ellipse">
            <a:avLst/>
          </a:prstGeom>
          <a:noFill/>
          <a:ln w="19050" cap="rnd">
            <a:gradFill>
              <a:gsLst>
                <a:gs pos="0">
                  <a:srgbClr val="CE9A37"/>
                </a:gs>
                <a:gs pos="100000">
                  <a:srgbClr val="982560"/>
                </a:gs>
              </a:gsLst>
              <a:lin ang="5400000" scaled="1"/>
            </a:gradFill>
            <a:beve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0">
              <a:lnSpc>
                <a:spcPct val="100000"/>
              </a:lnSpc>
              <a:spcBef>
                <a:spcPts val="0"/>
              </a:spcBef>
              <a:spcAft>
                <a:spcPts val="0"/>
              </a:spcAft>
              <a:buClrTx/>
              <a:buSzTx/>
              <a:buFontTx/>
              <a:buNone/>
              <a:defRPr/>
            </a:pPr>
            <a:endParaRPr kumimoji="0" lang="en-US" sz="7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10" name="Oval 4"/>
          <p:cNvSpPr/>
          <p:nvPr/>
        </p:nvSpPr>
        <p:spPr bwMode="auto">
          <a:xfrm flipV="1">
            <a:off x="5993396" y="1472407"/>
            <a:ext cx="205209" cy="205548"/>
          </a:xfrm>
          <a:prstGeom prst="ellipse">
            <a:avLst/>
          </a:prstGeom>
          <a:solidFill>
            <a:srgbClr val="B26454"/>
          </a:solidFill>
          <a:ln w="12700" cap="rnd">
            <a:noFill/>
            <a:beve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0">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Arial" panose="020B0604020202020204"/>
              <a:ea typeface="Roboto" pitchFamily="2" charset="0"/>
              <a:cs typeface="+mn-cs"/>
            </a:endParaRPr>
          </a:p>
        </p:txBody>
      </p:sp>
      <p:sp>
        <p:nvSpPr>
          <p:cNvPr id="5" name="Oval 6"/>
          <p:cNvSpPr/>
          <p:nvPr/>
        </p:nvSpPr>
        <p:spPr bwMode="auto">
          <a:xfrm flipV="1">
            <a:off x="6013917" y="4891851"/>
            <a:ext cx="164167" cy="164439"/>
          </a:xfrm>
          <a:prstGeom prst="ellipse">
            <a:avLst/>
          </a:prstGeom>
          <a:solidFill>
            <a:srgbClr val="282544"/>
          </a:solidFill>
          <a:ln w="12700" cap="rnd">
            <a:solidFill>
              <a:srgbClr val="B26454"/>
            </a:solidFill>
            <a:beve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0">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Arial" panose="020B0604020202020204"/>
              <a:ea typeface="Roboto" pitchFamily="2" charset="0"/>
              <a:cs typeface="+mn-cs"/>
            </a:endParaRPr>
          </a:p>
        </p:txBody>
      </p:sp>
      <p:sp>
        <p:nvSpPr>
          <p:cNvPr id="6" name="Oval 7"/>
          <p:cNvSpPr/>
          <p:nvPr/>
        </p:nvSpPr>
        <p:spPr bwMode="auto">
          <a:xfrm flipV="1">
            <a:off x="6013917" y="3006318"/>
            <a:ext cx="164167" cy="164439"/>
          </a:xfrm>
          <a:prstGeom prst="ellipse">
            <a:avLst/>
          </a:prstGeom>
          <a:solidFill>
            <a:srgbClr val="282544"/>
          </a:solidFill>
          <a:ln w="12700" cap="rnd">
            <a:solidFill>
              <a:srgbClr val="B26454"/>
            </a:solidFill>
            <a:beve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0">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Arial" panose="020B0604020202020204"/>
              <a:ea typeface="Roboto" pitchFamily="2" charset="0"/>
              <a:cs typeface="+mn-cs"/>
            </a:endParaRPr>
          </a:p>
        </p:txBody>
      </p:sp>
      <p:cxnSp>
        <p:nvCxnSpPr>
          <p:cNvPr id="7" name="Straight Connector 9"/>
          <p:cNvCxnSpPr/>
          <p:nvPr/>
        </p:nvCxnSpPr>
        <p:spPr>
          <a:xfrm flipV="1">
            <a:off x="5420062" y="3082895"/>
            <a:ext cx="318427" cy="2359"/>
          </a:xfrm>
          <a:prstGeom prst="line">
            <a:avLst/>
          </a:prstGeom>
          <a:ln w="12700">
            <a:solidFill>
              <a:srgbClr val="B26454"/>
            </a:solidFill>
          </a:ln>
        </p:spPr>
        <p:style>
          <a:lnRef idx="1">
            <a:schemeClr val="accent1"/>
          </a:lnRef>
          <a:fillRef idx="0">
            <a:schemeClr val="accent1"/>
          </a:fillRef>
          <a:effectRef idx="0">
            <a:schemeClr val="accent1"/>
          </a:effectRef>
          <a:fontRef idx="minor">
            <a:schemeClr val="tx1"/>
          </a:fontRef>
        </p:style>
      </p:cxnSp>
      <p:cxnSp>
        <p:nvCxnSpPr>
          <p:cNvPr id="8" name="Straight Connector 11"/>
          <p:cNvCxnSpPr/>
          <p:nvPr/>
        </p:nvCxnSpPr>
        <p:spPr>
          <a:xfrm flipV="1">
            <a:off x="6280690" y="4974070"/>
            <a:ext cx="318427" cy="2359"/>
          </a:xfrm>
          <a:prstGeom prst="line">
            <a:avLst/>
          </a:prstGeom>
          <a:ln w="12700">
            <a:solidFill>
              <a:srgbClr val="B26454"/>
            </a:solidFill>
          </a:ln>
        </p:spPr>
        <p:style>
          <a:lnRef idx="1">
            <a:schemeClr val="accent1"/>
          </a:lnRef>
          <a:fillRef idx="0">
            <a:schemeClr val="accent1"/>
          </a:fillRef>
          <a:effectRef idx="0">
            <a:schemeClr val="accent1"/>
          </a:effectRef>
          <a:fontRef idx="minor">
            <a:schemeClr val="tx1"/>
          </a:fontRef>
        </p:style>
      </p:cxnSp>
      <p:sp>
        <p:nvSpPr>
          <p:cNvPr id="15" name="Oval 4"/>
          <p:cNvSpPr/>
          <p:nvPr/>
        </p:nvSpPr>
        <p:spPr bwMode="auto">
          <a:xfrm flipV="1">
            <a:off x="5993396" y="6224893"/>
            <a:ext cx="205209" cy="205548"/>
          </a:xfrm>
          <a:prstGeom prst="ellipse">
            <a:avLst/>
          </a:prstGeom>
          <a:solidFill>
            <a:srgbClr val="B26454"/>
          </a:solidFill>
          <a:ln w="12700" cap="rnd">
            <a:noFill/>
            <a:beve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0">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Arial" panose="020B0604020202020204"/>
              <a:ea typeface="Roboto" pitchFamily="2" charset="0"/>
              <a:cs typeface="+mn-cs"/>
            </a:endParaRPr>
          </a:p>
        </p:txBody>
      </p:sp>
      <p:grpSp>
        <p:nvGrpSpPr>
          <p:cNvPr id="17" name="组合 16"/>
          <p:cNvGrpSpPr/>
          <p:nvPr/>
        </p:nvGrpSpPr>
        <p:grpSpPr>
          <a:xfrm rot="8003922">
            <a:off x="-36631" y="-948594"/>
            <a:ext cx="2102871" cy="1897188"/>
            <a:chOff x="7616187" y="2561938"/>
            <a:chExt cx="3281674" cy="2960688"/>
          </a:xfrm>
        </p:grpSpPr>
        <p:sp>
          <p:nvSpPr>
            <p:cNvPr id="18"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4"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7"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8"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9"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0"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1"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2"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2"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3"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4"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5"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6"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7"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8"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9"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0"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61"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62" name="组合 61"/>
          <p:cNvGrpSpPr/>
          <p:nvPr/>
        </p:nvGrpSpPr>
        <p:grpSpPr>
          <a:xfrm>
            <a:off x="1999243" y="375968"/>
            <a:ext cx="1866900" cy="735274"/>
            <a:chOff x="1999243" y="375968"/>
            <a:chExt cx="1866900" cy="735274"/>
          </a:xfrm>
        </p:grpSpPr>
        <p:sp>
          <p:nvSpPr>
            <p:cNvPr id="63" name="文本框 62"/>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03</a:t>
              </a:r>
            </a:p>
          </p:txBody>
        </p:sp>
        <p:sp>
          <p:nvSpPr>
            <p:cNvPr id="64" name="文本框 63"/>
            <p:cNvSpPr txBox="1"/>
            <p:nvPr/>
          </p:nvSpPr>
          <p:spPr>
            <a:xfrm>
              <a:off x="1999243" y="804537"/>
              <a:ext cx="18669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完成情况</a:t>
              </a:r>
              <a:r>
                <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a:t>
              </a: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数据来源</a:t>
              </a:r>
            </a:p>
          </p:txBody>
        </p:sp>
      </p:grpSp>
      <p:grpSp>
        <p:nvGrpSpPr>
          <p:cNvPr id="69" name="组合 68"/>
          <p:cNvGrpSpPr/>
          <p:nvPr/>
        </p:nvGrpSpPr>
        <p:grpSpPr>
          <a:xfrm>
            <a:off x="1156376" y="2063445"/>
            <a:ext cx="4199013" cy="1697899"/>
            <a:chOff x="6187113" y="1726181"/>
            <a:chExt cx="4199013" cy="1697899"/>
          </a:xfrm>
        </p:grpSpPr>
        <p:sp>
          <p:nvSpPr>
            <p:cNvPr id="70" name="矩形 69"/>
            <p:cNvSpPr/>
            <p:nvPr/>
          </p:nvSpPr>
          <p:spPr>
            <a:xfrm>
              <a:off x="6187113" y="2030750"/>
              <a:ext cx="4199013" cy="1393330"/>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选择Python作为爬取工具，CSDN与博客园作为主要的元数据获取平台。利用</a:t>
              </a:r>
              <a:r>
                <a:rPr kumimoji="0" lang="en-US" altLang="zh-CN"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Python</a:t>
              </a: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出色的第三方库对网页数据进行处理如过滤html标签，提取文本等</a:t>
              </a:r>
            </a:p>
          </p:txBody>
        </p:sp>
        <p:sp>
          <p:nvSpPr>
            <p:cNvPr id="71" name="矩形 70"/>
            <p:cNvSpPr/>
            <p:nvPr/>
          </p:nvSpPr>
          <p:spPr>
            <a:xfrm>
              <a:off x="7308904" y="1726181"/>
              <a:ext cx="2241974" cy="396134"/>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爬取数据</a:t>
              </a:r>
            </a:p>
          </p:txBody>
        </p:sp>
      </p:grpSp>
      <p:grpSp>
        <p:nvGrpSpPr>
          <p:cNvPr id="72" name="组合 71"/>
          <p:cNvGrpSpPr/>
          <p:nvPr/>
        </p:nvGrpSpPr>
        <p:grpSpPr>
          <a:xfrm>
            <a:off x="6952095" y="2912395"/>
            <a:ext cx="4199013" cy="3750379"/>
            <a:chOff x="6187113" y="1668093"/>
            <a:chExt cx="4199013" cy="3750379"/>
          </a:xfrm>
        </p:grpSpPr>
        <p:sp>
          <p:nvSpPr>
            <p:cNvPr id="73" name="矩形 72"/>
            <p:cNvSpPr/>
            <p:nvPr/>
          </p:nvSpPr>
          <p:spPr>
            <a:xfrm>
              <a:off x="6187113" y="2030750"/>
              <a:ext cx="4199013" cy="3387722"/>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采用主从分布式爬虫。将一台阿里云服务器作为master服务器，用于分发所需爬取内容的URL，同时维护存储在redis中待爬取URL的列表。由三台本地的笔记本电脑组成slave服务器组，用于对各自从master服务器所获得的URL执行网页爬取任务；若slave在爬取过程中遇到新的URL，一律将其返回master服务器由master解析处理，slave服务器间不进行通信</a:t>
              </a:r>
            </a:p>
          </p:txBody>
        </p:sp>
        <p:sp>
          <p:nvSpPr>
            <p:cNvPr id="74" name="矩形 73"/>
            <p:cNvSpPr/>
            <p:nvPr/>
          </p:nvSpPr>
          <p:spPr>
            <a:xfrm>
              <a:off x="7056397" y="1668093"/>
              <a:ext cx="2241974" cy="39613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提高爬取效率的方法</a:t>
              </a:r>
            </a:p>
          </p:txBody>
        </p:sp>
      </p:grpSp>
      <p:pic>
        <p:nvPicPr>
          <p:cNvPr id="65" name="Picture 2">
            <a:extLst>
              <a:ext uri="{FF2B5EF4-FFF2-40B4-BE49-F238E27FC236}">
                <a16:creationId xmlns:a16="http://schemas.microsoft.com/office/drawing/2014/main" id="{C33C5056-24EB-4A04-924B-234BDEE2355E}"/>
              </a:ext>
            </a:extLst>
          </p:cNvPr>
          <p:cNvPicPr/>
          <p:nvPr/>
        </p:nvPicPr>
        <p:blipFill>
          <a:blip r:embed="rId47">
            <a:extLst>
              <a:ext uri="{28A0092B-C50C-407E-A947-70E740481C1C}">
                <a14:useLocalDpi xmlns:a14="http://schemas.microsoft.com/office/drawing/2010/main" val="0"/>
              </a:ext>
            </a:extLst>
          </a:blip>
          <a:stretch>
            <a:fillRect/>
          </a:stretch>
        </p:blipFill>
        <p:spPr>
          <a:xfrm>
            <a:off x="2250219" y="1360027"/>
            <a:ext cx="7534804" cy="4522299"/>
          </a:xfrm>
          <a:prstGeom prst="rect">
            <a:avLst/>
          </a:prstGeom>
        </p:spPr>
      </p:pic>
      <p:pic>
        <p:nvPicPr>
          <p:cNvPr id="66" name="图片 1">
            <a:extLst>
              <a:ext uri="{FF2B5EF4-FFF2-40B4-BE49-F238E27FC236}">
                <a16:creationId xmlns:a16="http://schemas.microsoft.com/office/drawing/2014/main" id="{3740F828-6713-47A8-B3B4-95AE4C408303}"/>
              </a:ext>
            </a:extLst>
          </p:cNvPr>
          <p:cNvPicPr>
            <a:picLocks noChangeAspect="1"/>
          </p:cNvPicPr>
          <p:nvPr/>
        </p:nvPicPr>
        <p:blipFill>
          <a:blip r:embed="rId48"/>
          <a:stretch>
            <a:fillRect/>
          </a:stretch>
        </p:blipFill>
        <p:spPr>
          <a:xfrm>
            <a:off x="1698879" y="33996"/>
            <a:ext cx="8794242" cy="6790008"/>
          </a:xfrm>
          <a:prstGeom prst="rect">
            <a:avLst/>
          </a:prstGeom>
        </p:spPr>
      </p:pic>
      <p:pic>
        <p:nvPicPr>
          <p:cNvPr id="4" name="Picture 3">
            <a:extLst>
              <a:ext uri="{FF2B5EF4-FFF2-40B4-BE49-F238E27FC236}">
                <a16:creationId xmlns:a16="http://schemas.microsoft.com/office/drawing/2014/main" id="{3E98F1AF-511B-4793-8D71-03733BF5199A}"/>
              </a:ext>
            </a:extLst>
          </p:cNvPr>
          <p:cNvPicPr>
            <a:picLocks noChangeAspect="1"/>
          </p:cNvPicPr>
          <p:nvPr/>
        </p:nvPicPr>
        <p:blipFill>
          <a:blip r:embed="rId49">
            <a:extLst>
              <a:ext uri="{28A0092B-C50C-407E-A947-70E740481C1C}">
                <a14:useLocalDpi xmlns:a14="http://schemas.microsoft.com/office/drawing/2010/main" val="0"/>
              </a:ext>
            </a:extLst>
          </a:blip>
          <a:stretch>
            <a:fillRect/>
          </a:stretch>
        </p:blipFill>
        <p:spPr>
          <a:xfrm>
            <a:off x="0" y="628480"/>
            <a:ext cx="12192000" cy="560103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60000">
                                      <p:stCondLst>
                                        <p:cond delay="250"/>
                                      </p:stCondLst>
                                      <p:childTnLst>
                                        <p:set>
                                          <p:cBhvr>
                                            <p:cTn id="6" dur="1" fill="hold">
                                              <p:stCondLst>
                                                <p:cond delay="0"/>
                                              </p:stCondLst>
                                            </p:cTn>
                                            <p:tgtEl>
                                              <p:spTgt spid="69"/>
                                            </p:tgtEl>
                                            <p:attrNameLst>
                                              <p:attrName>style.visibility</p:attrName>
                                            </p:attrNameLst>
                                          </p:cBhvr>
                                          <p:to>
                                            <p:strVal val="visible"/>
                                          </p:to>
                                        </p:set>
                                        <p:anim calcmode="lin" valueType="num" p14:bounceEnd="60000">
                                          <p:cBhvr additive="base">
                                            <p:cTn id="7" dur="1000" fill="hold"/>
                                            <p:tgtEl>
                                              <p:spTgt spid="69"/>
                                            </p:tgtEl>
                                            <p:attrNameLst>
                                              <p:attrName>ppt_x</p:attrName>
                                            </p:attrNameLst>
                                          </p:cBhvr>
                                          <p:tavLst>
                                            <p:tav tm="0">
                                              <p:val>
                                                <p:strVal val="1+#ppt_w/2"/>
                                              </p:val>
                                            </p:tav>
                                            <p:tav tm="100000">
                                              <p:val>
                                                <p:strVal val="#ppt_x"/>
                                              </p:val>
                                            </p:tav>
                                          </p:tavLst>
                                        </p:anim>
                                        <p:anim calcmode="lin" valueType="num" p14:bounceEnd="60000">
                                          <p:cBhvr additive="base">
                                            <p:cTn id="8" dur="1000" fill="hold"/>
                                            <p:tgtEl>
                                              <p:spTgt spid="6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14:presetBounceEnd="60000">
                                      <p:stCondLst>
                                        <p:cond delay="250"/>
                                      </p:stCondLst>
                                      <p:childTnLst>
                                        <p:set>
                                          <p:cBhvr>
                                            <p:cTn id="10" dur="1" fill="hold">
                                              <p:stCondLst>
                                                <p:cond delay="0"/>
                                              </p:stCondLst>
                                            </p:cTn>
                                            <p:tgtEl>
                                              <p:spTgt spid="72"/>
                                            </p:tgtEl>
                                            <p:attrNameLst>
                                              <p:attrName>style.visibility</p:attrName>
                                            </p:attrNameLst>
                                          </p:cBhvr>
                                          <p:to>
                                            <p:strVal val="visible"/>
                                          </p:to>
                                        </p:set>
                                        <p:anim calcmode="lin" valueType="num" p14:bounceEnd="60000">
                                          <p:cBhvr additive="base">
                                            <p:cTn id="11" dur="1000" fill="hold"/>
                                            <p:tgtEl>
                                              <p:spTgt spid="72"/>
                                            </p:tgtEl>
                                            <p:attrNameLst>
                                              <p:attrName>ppt_x</p:attrName>
                                            </p:attrNameLst>
                                          </p:cBhvr>
                                          <p:tavLst>
                                            <p:tav tm="0">
                                              <p:val>
                                                <p:strVal val="0-#ppt_w/2"/>
                                              </p:val>
                                            </p:tav>
                                            <p:tav tm="100000">
                                              <p:val>
                                                <p:strVal val="#ppt_x"/>
                                              </p:val>
                                            </p:tav>
                                          </p:tavLst>
                                        </p:anim>
                                        <p:anim calcmode="lin" valueType="num" p14:bounceEnd="60000">
                                          <p:cBhvr additive="base">
                                            <p:cTn id="12" dur="1000" fill="hold"/>
                                            <p:tgtEl>
                                              <p:spTgt spid="7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5"/>
                                            </p:tgtEl>
                                            <p:attrNameLst>
                                              <p:attrName>style.visibility</p:attrName>
                                            </p:attrNameLst>
                                          </p:cBhvr>
                                          <p:to>
                                            <p:strVal val="visible"/>
                                          </p:to>
                                        </p:set>
                                        <p:anim calcmode="lin" valueType="num">
                                          <p:cBhvr additive="base">
                                            <p:cTn id="17" dur="500" fill="hold"/>
                                            <p:tgtEl>
                                              <p:spTgt spid="65"/>
                                            </p:tgtEl>
                                            <p:attrNameLst>
                                              <p:attrName>ppt_x</p:attrName>
                                            </p:attrNameLst>
                                          </p:cBhvr>
                                          <p:tavLst>
                                            <p:tav tm="0">
                                              <p:val>
                                                <p:strVal val="#ppt_x"/>
                                              </p:val>
                                            </p:tav>
                                            <p:tav tm="100000">
                                              <p:val>
                                                <p:strVal val="#ppt_x"/>
                                              </p:val>
                                            </p:tav>
                                          </p:tavLst>
                                        </p:anim>
                                        <p:anim calcmode="lin" valueType="num">
                                          <p:cBhvr additive="base">
                                            <p:cTn id="18" dur="500" fill="hold"/>
                                            <p:tgtEl>
                                              <p:spTgt spid="6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anim calcmode="lin" valueType="num">
                                          <p:cBhvr additive="base">
                                            <p:cTn id="23" dur="500" fill="hold"/>
                                            <p:tgtEl>
                                              <p:spTgt spid="66"/>
                                            </p:tgtEl>
                                            <p:attrNameLst>
                                              <p:attrName>ppt_x</p:attrName>
                                            </p:attrNameLst>
                                          </p:cBhvr>
                                          <p:tavLst>
                                            <p:tav tm="0">
                                              <p:val>
                                                <p:strVal val="#ppt_x"/>
                                              </p:val>
                                            </p:tav>
                                            <p:tav tm="100000">
                                              <p:val>
                                                <p:strVal val="#ppt_x"/>
                                              </p:val>
                                            </p:tav>
                                          </p:tavLst>
                                        </p:anim>
                                        <p:anim calcmode="lin" valueType="num">
                                          <p:cBhvr additive="base">
                                            <p:cTn id="24" dur="500" fill="hold"/>
                                            <p:tgtEl>
                                              <p:spTgt spid="6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25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1000" fill="hold"/>
                                            <p:tgtEl>
                                              <p:spTgt spid="69"/>
                                            </p:tgtEl>
                                            <p:attrNameLst>
                                              <p:attrName>ppt_x</p:attrName>
                                            </p:attrNameLst>
                                          </p:cBhvr>
                                          <p:tavLst>
                                            <p:tav tm="0">
                                              <p:val>
                                                <p:strVal val="1+#ppt_w/2"/>
                                              </p:val>
                                            </p:tav>
                                            <p:tav tm="100000">
                                              <p:val>
                                                <p:strVal val="#ppt_x"/>
                                              </p:val>
                                            </p:tav>
                                          </p:tavLst>
                                        </p:anim>
                                        <p:anim calcmode="lin" valueType="num">
                                          <p:cBhvr additive="base">
                                            <p:cTn id="8" dur="1000" fill="hold"/>
                                            <p:tgtEl>
                                              <p:spTgt spid="6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250"/>
                                      </p:stCondLst>
                                      <p:childTnLst>
                                        <p:set>
                                          <p:cBhvr>
                                            <p:cTn id="10" dur="1" fill="hold">
                                              <p:stCondLst>
                                                <p:cond delay="0"/>
                                              </p:stCondLst>
                                            </p:cTn>
                                            <p:tgtEl>
                                              <p:spTgt spid="72"/>
                                            </p:tgtEl>
                                            <p:attrNameLst>
                                              <p:attrName>style.visibility</p:attrName>
                                            </p:attrNameLst>
                                          </p:cBhvr>
                                          <p:to>
                                            <p:strVal val="visible"/>
                                          </p:to>
                                        </p:set>
                                        <p:anim calcmode="lin" valueType="num">
                                          <p:cBhvr additive="base">
                                            <p:cTn id="11" dur="1000" fill="hold"/>
                                            <p:tgtEl>
                                              <p:spTgt spid="72"/>
                                            </p:tgtEl>
                                            <p:attrNameLst>
                                              <p:attrName>ppt_x</p:attrName>
                                            </p:attrNameLst>
                                          </p:cBhvr>
                                          <p:tavLst>
                                            <p:tav tm="0">
                                              <p:val>
                                                <p:strVal val="0-#ppt_w/2"/>
                                              </p:val>
                                            </p:tav>
                                            <p:tav tm="100000">
                                              <p:val>
                                                <p:strVal val="#ppt_x"/>
                                              </p:val>
                                            </p:tav>
                                          </p:tavLst>
                                        </p:anim>
                                        <p:anim calcmode="lin" valueType="num">
                                          <p:cBhvr additive="base">
                                            <p:cTn id="12" dur="1000" fill="hold"/>
                                            <p:tgtEl>
                                              <p:spTgt spid="7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5"/>
                                            </p:tgtEl>
                                            <p:attrNameLst>
                                              <p:attrName>style.visibility</p:attrName>
                                            </p:attrNameLst>
                                          </p:cBhvr>
                                          <p:to>
                                            <p:strVal val="visible"/>
                                          </p:to>
                                        </p:set>
                                        <p:anim calcmode="lin" valueType="num">
                                          <p:cBhvr additive="base">
                                            <p:cTn id="17" dur="500" fill="hold"/>
                                            <p:tgtEl>
                                              <p:spTgt spid="65"/>
                                            </p:tgtEl>
                                            <p:attrNameLst>
                                              <p:attrName>ppt_x</p:attrName>
                                            </p:attrNameLst>
                                          </p:cBhvr>
                                          <p:tavLst>
                                            <p:tav tm="0">
                                              <p:val>
                                                <p:strVal val="#ppt_x"/>
                                              </p:val>
                                            </p:tav>
                                            <p:tav tm="100000">
                                              <p:val>
                                                <p:strVal val="#ppt_x"/>
                                              </p:val>
                                            </p:tav>
                                          </p:tavLst>
                                        </p:anim>
                                        <p:anim calcmode="lin" valueType="num">
                                          <p:cBhvr additive="base">
                                            <p:cTn id="18" dur="500" fill="hold"/>
                                            <p:tgtEl>
                                              <p:spTgt spid="6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anim calcmode="lin" valueType="num">
                                          <p:cBhvr additive="base">
                                            <p:cTn id="23" dur="500" fill="hold"/>
                                            <p:tgtEl>
                                              <p:spTgt spid="66"/>
                                            </p:tgtEl>
                                            <p:attrNameLst>
                                              <p:attrName>ppt_x</p:attrName>
                                            </p:attrNameLst>
                                          </p:cBhvr>
                                          <p:tavLst>
                                            <p:tav tm="0">
                                              <p:val>
                                                <p:strVal val="#ppt_x"/>
                                              </p:val>
                                            </p:tav>
                                            <p:tav tm="100000">
                                              <p:val>
                                                <p:strVal val="#ppt_x"/>
                                              </p:val>
                                            </p:tav>
                                          </p:tavLst>
                                        </p:anim>
                                        <p:anim calcmode="lin" valueType="num">
                                          <p:cBhvr additive="base">
                                            <p:cTn id="24" dur="500" fill="hold"/>
                                            <p:tgtEl>
                                              <p:spTgt spid="6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rot="8003922">
            <a:off x="-36631" y="-948594"/>
            <a:ext cx="2102871" cy="1897188"/>
            <a:chOff x="7616187" y="2561938"/>
            <a:chExt cx="3281674" cy="2960688"/>
          </a:xfrm>
        </p:grpSpPr>
        <p:sp>
          <p:nvSpPr>
            <p:cNvPr id="15" name="PA_椭圆 18"/>
            <p:cNvSpPr/>
            <p:nvPr>
              <p:custDataLst>
                <p:tags r:id="rId1"/>
              </p:custDataLst>
            </p:nvPr>
          </p:nvSpPr>
          <p:spPr>
            <a:xfrm flipH="1">
              <a:off x="7727312" y="33305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6" name="PA_椭圆 19"/>
            <p:cNvSpPr/>
            <p:nvPr>
              <p:custDataLst>
                <p:tags r:id="rId2"/>
              </p:custDataLst>
            </p:nvPr>
          </p:nvSpPr>
          <p:spPr>
            <a:xfrm flipH="1">
              <a:off x="8349612" y="372427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7" name="PA_椭圆 20"/>
            <p:cNvSpPr/>
            <p:nvPr>
              <p:custDataLst>
                <p:tags r:id="rId3"/>
              </p:custDataLst>
            </p:nvPr>
          </p:nvSpPr>
          <p:spPr>
            <a:xfrm flipH="1">
              <a:off x="7616187" y="42894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PA_椭圆 21"/>
            <p:cNvSpPr/>
            <p:nvPr>
              <p:custDataLst>
                <p:tags r:id="rId4"/>
              </p:custDataLst>
            </p:nvPr>
          </p:nvSpPr>
          <p:spPr>
            <a:xfrm flipH="1">
              <a:off x="9527537" y="44005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PA_椭圆 22"/>
            <p:cNvSpPr/>
            <p:nvPr>
              <p:custDataLst>
                <p:tags r:id="rId5"/>
              </p:custDataLst>
            </p:nvPr>
          </p:nvSpPr>
          <p:spPr>
            <a:xfrm flipH="1">
              <a:off x="9226223" y="29054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PA_椭圆 23"/>
            <p:cNvSpPr/>
            <p:nvPr>
              <p:custDataLst>
                <p:tags r:id="rId6"/>
              </p:custDataLst>
            </p:nvPr>
          </p:nvSpPr>
          <p:spPr>
            <a:xfrm flipH="1">
              <a:off x="8979211" y="3893631"/>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1" name="PA_椭圆 24"/>
            <p:cNvSpPr/>
            <p:nvPr>
              <p:custDataLst>
                <p:tags r:id="rId7"/>
              </p:custDataLst>
            </p:nvPr>
          </p:nvSpPr>
          <p:spPr>
            <a:xfrm flipH="1">
              <a:off x="8403572" y="4886612"/>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PA_椭圆 25"/>
            <p:cNvSpPr/>
            <p:nvPr>
              <p:custDataLst>
                <p:tags r:id="rId8"/>
              </p:custDataLst>
            </p:nvPr>
          </p:nvSpPr>
          <p:spPr>
            <a:xfrm flipH="1">
              <a:off x="9305287" y="50977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PA_椭圆 26"/>
            <p:cNvSpPr/>
            <p:nvPr>
              <p:custDataLst>
                <p:tags r:id="rId9"/>
              </p:custDataLst>
            </p:nvPr>
          </p:nvSpPr>
          <p:spPr>
            <a:xfrm flipH="1">
              <a:off x="10053311" y="3502025"/>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4" name="PA_椭圆 27"/>
            <p:cNvSpPr/>
            <p:nvPr>
              <p:custDataLst>
                <p:tags r:id="rId10"/>
              </p:custDataLst>
            </p:nvPr>
          </p:nvSpPr>
          <p:spPr>
            <a:xfrm flipH="1">
              <a:off x="8328648"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PA_椭圆 28"/>
            <p:cNvSpPr/>
            <p:nvPr>
              <p:custDataLst>
                <p:tags r:id="rId11"/>
              </p:custDataLst>
            </p:nvPr>
          </p:nvSpPr>
          <p:spPr>
            <a:xfrm flipH="1">
              <a:off x="10538448" y="4489450"/>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PA_椭圆 29"/>
            <p:cNvSpPr/>
            <p:nvPr>
              <p:custDataLst>
                <p:tags r:id="rId12"/>
              </p:custDataLst>
            </p:nvPr>
          </p:nvSpPr>
          <p:spPr>
            <a:xfrm flipH="1">
              <a:off x="10158709" y="2561938"/>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7" name="PA_椭圆 30"/>
            <p:cNvSpPr/>
            <p:nvPr>
              <p:custDataLst>
                <p:tags r:id="rId13"/>
              </p:custDataLst>
            </p:nvPr>
          </p:nvSpPr>
          <p:spPr>
            <a:xfrm flipH="1">
              <a:off x="10675611" y="3295937"/>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8" name="PA_椭圆 31"/>
            <p:cNvSpPr/>
            <p:nvPr>
              <p:custDataLst>
                <p:tags r:id="rId14"/>
              </p:custDataLst>
            </p:nvPr>
          </p:nvSpPr>
          <p:spPr>
            <a:xfrm flipH="1">
              <a:off x="10158709" y="5300376"/>
              <a:ext cx="222250" cy="222250"/>
            </a:xfrm>
            <a:prstGeom prst="ellipse">
              <a:avLst/>
            </a:prstGeom>
            <a:solidFill>
              <a:srgbClr val="B264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9" name="PA_任意多边形 32"/>
            <p:cNvSpPr/>
            <p:nvPr>
              <p:custDataLst>
                <p:tags r:id="rId15"/>
              </p:custDataLst>
            </p:nvPr>
          </p:nvSpPr>
          <p:spPr>
            <a:xfrm>
              <a:off x="7838437" y="3441700"/>
              <a:ext cx="622301" cy="393701"/>
            </a:xfrm>
            <a:custGeom>
              <a:avLst/>
              <a:gdLst/>
              <a:ahLst/>
              <a:cxnLst/>
              <a:rect l="0" t="0" r="0" b="0"/>
              <a:pathLst>
                <a:path w="622301" h="393701">
                  <a:moveTo>
                    <a:pt x="622300" y="393700"/>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0" name="PA_任意多边形 33"/>
            <p:cNvSpPr/>
            <p:nvPr>
              <p:custDataLst>
                <p:tags r:id="rId16"/>
              </p:custDataLst>
            </p:nvPr>
          </p:nvSpPr>
          <p:spPr>
            <a:xfrm>
              <a:off x="7727312" y="3441700"/>
              <a:ext cx="111126" cy="958851"/>
            </a:xfrm>
            <a:custGeom>
              <a:avLst/>
              <a:gdLst/>
              <a:ahLst/>
              <a:cxnLst/>
              <a:rect l="0" t="0" r="0" b="0"/>
              <a:pathLst>
                <a:path w="111126" h="958851">
                  <a:moveTo>
                    <a:pt x="111125" y="0"/>
                  </a:moveTo>
                  <a:lnTo>
                    <a:pt x="0" y="9588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1" name="PA_任意多边形 34"/>
            <p:cNvSpPr/>
            <p:nvPr>
              <p:custDataLst>
                <p:tags r:id="rId17"/>
              </p:custDataLst>
            </p:nvPr>
          </p:nvSpPr>
          <p:spPr>
            <a:xfrm>
              <a:off x="7727312" y="3835400"/>
              <a:ext cx="733426" cy="565151"/>
            </a:xfrm>
            <a:custGeom>
              <a:avLst/>
              <a:gdLst/>
              <a:ahLst/>
              <a:cxnLst/>
              <a:rect l="0" t="0" r="0" b="0"/>
              <a:pathLst>
                <a:path w="733426" h="565151">
                  <a:moveTo>
                    <a:pt x="733425" y="0"/>
                  </a:moveTo>
                  <a:lnTo>
                    <a:pt x="0" y="56515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2" name="PA_任意多边形 35"/>
            <p:cNvSpPr/>
            <p:nvPr>
              <p:custDataLst>
                <p:tags r:id="rId18"/>
              </p:custDataLst>
            </p:nvPr>
          </p:nvSpPr>
          <p:spPr>
            <a:xfrm>
              <a:off x="8460737" y="3016537"/>
              <a:ext cx="876612" cy="818864"/>
            </a:xfrm>
            <a:custGeom>
              <a:avLst/>
              <a:gdLst/>
              <a:ahLst/>
              <a:cxnLst/>
              <a:rect l="0" t="0" r="0" b="0"/>
              <a:pathLst>
                <a:path w="876612" h="818864">
                  <a:moveTo>
                    <a:pt x="876611" y="0"/>
                  </a:moveTo>
                  <a:lnTo>
                    <a:pt x="0" y="81886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3" name="PA_任意多边形 36"/>
            <p:cNvSpPr/>
            <p:nvPr>
              <p:custDataLst>
                <p:tags r:id="rId19"/>
              </p:custDataLst>
            </p:nvPr>
          </p:nvSpPr>
          <p:spPr>
            <a:xfrm>
              <a:off x="8460737" y="3835400"/>
              <a:ext cx="629600" cy="169357"/>
            </a:xfrm>
            <a:custGeom>
              <a:avLst/>
              <a:gdLst/>
              <a:ahLst/>
              <a:cxnLst/>
              <a:rect l="0" t="0" r="0" b="0"/>
              <a:pathLst>
                <a:path w="629600" h="169357">
                  <a:moveTo>
                    <a:pt x="0" y="0"/>
                  </a:moveTo>
                  <a:lnTo>
                    <a:pt x="629599" y="16935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4" name="PA_任意多边形 37"/>
            <p:cNvSpPr/>
            <p:nvPr>
              <p:custDataLst>
                <p:tags r:id="rId20"/>
              </p:custDataLst>
            </p:nvPr>
          </p:nvSpPr>
          <p:spPr>
            <a:xfrm>
              <a:off x="9090336" y="3016537"/>
              <a:ext cx="247013" cy="988220"/>
            </a:xfrm>
            <a:custGeom>
              <a:avLst/>
              <a:gdLst/>
              <a:ahLst/>
              <a:cxnLst/>
              <a:rect l="0" t="0" r="0" b="0"/>
              <a:pathLst>
                <a:path w="247013" h="988220">
                  <a:moveTo>
                    <a:pt x="247012" y="0"/>
                  </a:moveTo>
                  <a:lnTo>
                    <a:pt x="0" y="98821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5" name="PA_任意多边形 38"/>
            <p:cNvSpPr/>
            <p:nvPr>
              <p:custDataLst>
                <p:tags r:id="rId21"/>
              </p:custDataLst>
            </p:nvPr>
          </p:nvSpPr>
          <p:spPr>
            <a:xfrm>
              <a:off x="7727312" y="4400550"/>
              <a:ext cx="787386" cy="597188"/>
            </a:xfrm>
            <a:custGeom>
              <a:avLst/>
              <a:gdLst/>
              <a:ahLst/>
              <a:cxnLst/>
              <a:rect l="0" t="0" r="0" b="0"/>
              <a:pathLst>
                <a:path w="787386" h="597188">
                  <a:moveTo>
                    <a:pt x="0" y="0"/>
                  </a:moveTo>
                  <a:lnTo>
                    <a:pt x="787385" y="59718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6" name="PA_任意多边形 39"/>
            <p:cNvSpPr/>
            <p:nvPr>
              <p:custDataLst>
                <p:tags r:id="rId22"/>
              </p:custDataLst>
            </p:nvPr>
          </p:nvSpPr>
          <p:spPr>
            <a:xfrm>
              <a:off x="8460737" y="3835400"/>
              <a:ext cx="53961" cy="1162338"/>
            </a:xfrm>
            <a:custGeom>
              <a:avLst/>
              <a:gdLst/>
              <a:ahLst/>
              <a:cxnLst/>
              <a:rect l="0" t="0" r="0" b="0"/>
              <a:pathLst>
                <a:path w="53961" h="1162338">
                  <a:moveTo>
                    <a:pt x="0" y="0"/>
                  </a:moveTo>
                  <a:lnTo>
                    <a:pt x="53960" y="1162337"/>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7" name="PA_任意多边形 40"/>
            <p:cNvSpPr/>
            <p:nvPr>
              <p:custDataLst>
                <p:tags r:id="rId23"/>
              </p:custDataLst>
            </p:nvPr>
          </p:nvSpPr>
          <p:spPr>
            <a:xfrm>
              <a:off x="8514697" y="4004756"/>
              <a:ext cx="575640" cy="992982"/>
            </a:xfrm>
            <a:custGeom>
              <a:avLst/>
              <a:gdLst/>
              <a:ahLst/>
              <a:cxnLst/>
              <a:rect l="0" t="0" r="0" b="0"/>
              <a:pathLst>
                <a:path w="575640" h="992982">
                  <a:moveTo>
                    <a:pt x="575639" y="0"/>
                  </a:moveTo>
                  <a:lnTo>
                    <a:pt x="0" y="992981"/>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8" name="PA_任意多边形 41"/>
            <p:cNvSpPr/>
            <p:nvPr>
              <p:custDataLst>
                <p:tags r:id="rId24"/>
              </p:custDataLst>
            </p:nvPr>
          </p:nvSpPr>
          <p:spPr>
            <a:xfrm>
              <a:off x="9090336" y="4004756"/>
              <a:ext cx="548327" cy="506920"/>
            </a:xfrm>
            <a:custGeom>
              <a:avLst/>
              <a:gdLst/>
              <a:ahLst/>
              <a:cxnLst/>
              <a:rect l="0" t="0" r="0" b="0"/>
              <a:pathLst>
                <a:path w="548327" h="506920">
                  <a:moveTo>
                    <a:pt x="548326" y="506919"/>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39" name="PA_任意多边形 42"/>
            <p:cNvSpPr/>
            <p:nvPr>
              <p:custDataLst>
                <p:tags r:id="rId25"/>
              </p:custDataLst>
            </p:nvPr>
          </p:nvSpPr>
          <p:spPr>
            <a:xfrm>
              <a:off x="8514697" y="4511675"/>
              <a:ext cx="1123966" cy="486063"/>
            </a:xfrm>
            <a:custGeom>
              <a:avLst/>
              <a:gdLst/>
              <a:ahLst/>
              <a:cxnLst/>
              <a:rect l="0" t="0" r="0" b="0"/>
              <a:pathLst>
                <a:path w="1123966" h="486063">
                  <a:moveTo>
                    <a:pt x="1123965" y="0"/>
                  </a:moveTo>
                  <a:lnTo>
                    <a:pt x="0" y="486062"/>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0" name="PA_任意多边形 43"/>
            <p:cNvSpPr/>
            <p:nvPr>
              <p:custDataLst>
                <p:tags r:id="rId26"/>
              </p:custDataLst>
            </p:nvPr>
          </p:nvSpPr>
          <p:spPr>
            <a:xfrm>
              <a:off x="8514697" y="4997737"/>
              <a:ext cx="901716" cy="211139"/>
            </a:xfrm>
            <a:custGeom>
              <a:avLst/>
              <a:gdLst/>
              <a:ahLst/>
              <a:cxnLst/>
              <a:rect l="0" t="0" r="0" b="0"/>
              <a:pathLst>
                <a:path w="901716" h="211139">
                  <a:moveTo>
                    <a:pt x="0" y="0"/>
                  </a:moveTo>
                  <a:lnTo>
                    <a:pt x="901715" y="211138"/>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1" name="PA_任意多边形 44"/>
            <p:cNvSpPr/>
            <p:nvPr>
              <p:custDataLst>
                <p:tags r:id="rId27"/>
              </p:custDataLst>
            </p:nvPr>
          </p:nvSpPr>
          <p:spPr>
            <a:xfrm>
              <a:off x="9416412" y="4511675"/>
              <a:ext cx="222251" cy="697201"/>
            </a:xfrm>
            <a:custGeom>
              <a:avLst/>
              <a:gdLst/>
              <a:ahLst/>
              <a:cxnLst/>
              <a:rect l="0" t="0" r="0" b="0"/>
              <a:pathLst>
                <a:path w="222251" h="697201">
                  <a:moveTo>
                    <a:pt x="222250" y="0"/>
                  </a:moveTo>
                  <a:lnTo>
                    <a:pt x="0" y="6972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2" name="PA_任意多边形 45"/>
            <p:cNvSpPr/>
            <p:nvPr>
              <p:custDataLst>
                <p:tags r:id="rId28"/>
              </p:custDataLst>
            </p:nvPr>
          </p:nvSpPr>
          <p:spPr>
            <a:xfrm>
              <a:off x="9090336" y="3613150"/>
              <a:ext cx="1074101" cy="391607"/>
            </a:xfrm>
            <a:custGeom>
              <a:avLst/>
              <a:gdLst/>
              <a:ahLst/>
              <a:cxnLst/>
              <a:rect l="0" t="0" r="0" b="0"/>
              <a:pathLst>
                <a:path w="1074101" h="391607">
                  <a:moveTo>
                    <a:pt x="0" y="391606"/>
                  </a:moveTo>
                  <a:lnTo>
                    <a:pt x="10741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3" name="PA_任意多边形 46"/>
            <p:cNvSpPr/>
            <p:nvPr>
              <p:custDataLst>
                <p:tags r:id="rId29"/>
              </p:custDataLst>
            </p:nvPr>
          </p:nvSpPr>
          <p:spPr>
            <a:xfrm>
              <a:off x="9337348" y="3016537"/>
              <a:ext cx="827089" cy="596614"/>
            </a:xfrm>
            <a:custGeom>
              <a:avLst/>
              <a:gdLst/>
              <a:ahLst/>
              <a:cxnLst/>
              <a:rect l="0" t="0" r="0" b="0"/>
              <a:pathLst>
                <a:path w="827089" h="596614">
                  <a:moveTo>
                    <a:pt x="0" y="0"/>
                  </a:moveTo>
                  <a:lnTo>
                    <a:pt x="827088" y="596613"/>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4" name="PA_任意多边形 47"/>
            <p:cNvSpPr/>
            <p:nvPr>
              <p:custDataLst>
                <p:tags r:id="rId30"/>
              </p:custDataLst>
            </p:nvPr>
          </p:nvSpPr>
          <p:spPr>
            <a:xfrm>
              <a:off x="9638662" y="3613150"/>
              <a:ext cx="525775" cy="898526"/>
            </a:xfrm>
            <a:custGeom>
              <a:avLst/>
              <a:gdLst/>
              <a:ahLst/>
              <a:cxnLst/>
              <a:rect l="0" t="0" r="0" b="0"/>
              <a:pathLst>
                <a:path w="525775" h="898526">
                  <a:moveTo>
                    <a:pt x="0" y="898525"/>
                  </a:moveTo>
                  <a:lnTo>
                    <a:pt x="525774"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5" name="PA_任意多边形 48"/>
            <p:cNvSpPr/>
            <p:nvPr>
              <p:custDataLst>
                <p:tags r:id="rId31"/>
              </p:custDataLst>
            </p:nvPr>
          </p:nvSpPr>
          <p:spPr>
            <a:xfrm>
              <a:off x="8439773" y="2673063"/>
              <a:ext cx="20965" cy="1162338"/>
            </a:xfrm>
            <a:custGeom>
              <a:avLst/>
              <a:gdLst/>
              <a:ahLst/>
              <a:cxnLst/>
              <a:rect l="0" t="0" r="0" b="0"/>
              <a:pathLst>
                <a:path w="20965" h="1162338">
                  <a:moveTo>
                    <a:pt x="20964" y="1162337"/>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6" name="PA_任意多边形 49"/>
            <p:cNvSpPr/>
            <p:nvPr>
              <p:custDataLst>
                <p:tags r:id="rId32"/>
              </p:custDataLst>
            </p:nvPr>
          </p:nvSpPr>
          <p:spPr>
            <a:xfrm>
              <a:off x="7838437" y="2673063"/>
              <a:ext cx="601337" cy="768638"/>
            </a:xfrm>
            <a:custGeom>
              <a:avLst/>
              <a:gdLst/>
              <a:ahLst/>
              <a:cxnLst/>
              <a:rect l="0" t="0" r="0" b="0"/>
              <a:pathLst>
                <a:path w="601337" h="768638">
                  <a:moveTo>
                    <a:pt x="0" y="768637"/>
                  </a:moveTo>
                  <a:lnTo>
                    <a:pt x="60133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7" name="PA_任意多边形 50"/>
            <p:cNvSpPr/>
            <p:nvPr>
              <p:custDataLst>
                <p:tags r:id="rId33"/>
              </p:custDataLst>
            </p:nvPr>
          </p:nvSpPr>
          <p:spPr>
            <a:xfrm>
              <a:off x="8439773" y="2673063"/>
              <a:ext cx="897576" cy="343475"/>
            </a:xfrm>
            <a:custGeom>
              <a:avLst/>
              <a:gdLst/>
              <a:ahLst/>
              <a:cxnLst/>
              <a:rect l="0" t="0" r="0" b="0"/>
              <a:pathLst>
                <a:path w="897576" h="343475">
                  <a:moveTo>
                    <a:pt x="897575" y="343474"/>
                  </a:moveTo>
                  <a:lnTo>
                    <a:pt x="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8" name="PA_任意多边形 51"/>
            <p:cNvSpPr/>
            <p:nvPr>
              <p:custDataLst>
                <p:tags r:id="rId34"/>
              </p:custDataLst>
            </p:nvPr>
          </p:nvSpPr>
          <p:spPr>
            <a:xfrm>
              <a:off x="9638662" y="4511675"/>
              <a:ext cx="1010912" cy="88901"/>
            </a:xfrm>
            <a:custGeom>
              <a:avLst/>
              <a:gdLst/>
              <a:ahLst/>
              <a:cxnLst/>
              <a:rect l="0" t="0" r="0" b="0"/>
              <a:pathLst>
                <a:path w="1010912" h="88901">
                  <a:moveTo>
                    <a:pt x="0" y="0"/>
                  </a:moveTo>
                  <a:lnTo>
                    <a:pt x="1010911" y="8890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49" name="PA_任意多边形 52"/>
            <p:cNvSpPr/>
            <p:nvPr>
              <p:custDataLst>
                <p:tags r:id="rId35"/>
              </p:custDataLst>
            </p:nvPr>
          </p:nvSpPr>
          <p:spPr>
            <a:xfrm>
              <a:off x="10164436" y="3613150"/>
              <a:ext cx="485138" cy="987426"/>
            </a:xfrm>
            <a:custGeom>
              <a:avLst/>
              <a:gdLst/>
              <a:ahLst/>
              <a:cxnLst/>
              <a:rect l="0" t="0" r="0" b="0"/>
              <a:pathLst>
                <a:path w="485138" h="987426">
                  <a:moveTo>
                    <a:pt x="0" y="0"/>
                  </a:moveTo>
                  <a:lnTo>
                    <a:pt x="485137" y="987425"/>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0" name="PA_任意多边形 53"/>
            <p:cNvSpPr/>
            <p:nvPr>
              <p:custDataLst>
                <p:tags r:id="rId36"/>
              </p:custDataLst>
            </p:nvPr>
          </p:nvSpPr>
          <p:spPr>
            <a:xfrm>
              <a:off x="10164436" y="2673063"/>
              <a:ext cx="105399" cy="940088"/>
            </a:xfrm>
            <a:custGeom>
              <a:avLst/>
              <a:gdLst/>
              <a:ahLst/>
              <a:cxnLst/>
              <a:rect l="0" t="0" r="0" b="0"/>
              <a:pathLst>
                <a:path w="105399" h="940088">
                  <a:moveTo>
                    <a:pt x="0" y="940087"/>
                  </a:moveTo>
                  <a:lnTo>
                    <a:pt x="105398"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1" name="PA_任意多边形 54"/>
            <p:cNvSpPr/>
            <p:nvPr>
              <p:custDataLst>
                <p:tags r:id="rId37"/>
              </p:custDataLst>
            </p:nvPr>
          </p:nvSpPr>
          <p:spPr>
            <a:xfrm>
              <a:off x="9337348" y="2673063"/>
              <a:ext cx="932487" cy="343475"/>
            </a:xfrm>
            <a:custGeom>
              <a:avLst/>
              <a:gdLst/>
              <a:ahLst/>
              <a:cxnLst/>
              <a:rect l="0" t="0" r="0" b="0"/>
              <a:pathLst>
                <a:path w="932487" h="343475">
                  <a:moveTo>
                    <a:pt x="0" y="343474"/>
                  </a:moveTo>
                  <a:lnTo>
                    <a:pt x="932486"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2" name="PA_任意多边形 55"/>
            <p:cNvSpPr/>
            <p:nvPr>
              <p:custDataLst>
                <p:tags r:id="rId38"/>
              </p:custDataLst>
            </p:nvPr>
          </p:nvSpPr>
          <p:spPr>
            <a:xfrm>
              <a:off x="8439773" y="2673063"/>
              <a:ext cx="1830062" cy="1"/>
            </a:xfrm>
            <a:custGeom>
              <a:avLst/>
              <a:gdLst/>
              <a:ahLst/>
              <a:cxnLst/>
              <a:rect l="0" t="0" r="0" b="0"/>
              <a:pathLst>
                <a:path w="1830062" h="1">
                  <a:moveTo>
                    <a:pt x="0" y="0"/>
                  </a:moveTo>
                  <a:lnTo>
                    <a:pt x="1830061"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3" name="PA_任意多边形 56"/>
            <p:cNvSpPr/>
            <p:nvPr>
              <p:custDataLst>
                <p:tags r:id="rId39"/>
              </p:custDataLst>
            </p:nvPr>
          </p:nvSpPr>
          <p:spPr>
            <a:xfrm>
              <a:off x="10649573" y="3407062"/>
              <a:ext cx="137164" cy="1193514"/>
            </a:xfrm>
            <a:custGeom>
              <a:avLst/>
              <a:gdLst/>
              <a:ahLst/>
              <a:cxnLst/>
              <a:rect l="0" t="0" r="0" b="0"/>
              <a:pathLst>
                <a:path w="137164" h="1193514">
                  <a:moveTo>
                    <a:pt x="0" y="1193513"/>
                  </a:moveTo>
                  <a:lnTo>
                    <a:pt x="137163"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4" name="PA_任意多边形 57"/>
            <p:cNvSpPr/>
            <p:nvPr>
              <p:custDataLst>
                <p:tags r:id="rId40"/>
              </p:custDataLst>
            </p:nvPr>
          </p:nvSpPr>
          <p:spPr>
            <a:xfrm>
              <a:off x="10164436" y="3407062"/>
              <a:ext cx="622301" cy="206089"/>
            </a:xfrm>
            <a:custGeom>
              <a:avLst/>
              <a:gdLst/>
              <a:ahLst/>
              <a:cxnLst/>
              <a:rect l="0" t="0" r="0" b="0"/>
              <a:pathLst>
                <a:path w="622301" h="206089">
                  <a:moveTo>
                    <a:pt x="0" y="206088"/>
                  </a:moveTo>
                  <a:lnTo>
                    <a:pt x="622300" y="0"/>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5" name="PA_任意多边形 58"/>
            <p:cNvSpPr/>
            <p:nvPr>
              <p:custDataLst>
                <p:tags r:id="rId41"/>
              </p:custDataLst>
            </p:nvPr>
          </p:nvSpPr>
          <p:spPr>
            <a:xfrm>
              <a:off x="10269834" y="2673063"/>
              <a:ext cx="516903" cy="734000"/>
            </a:xfrm>
            <a:custGeom>
              <a:avLst/>
              <a:gdLst/>
              <a:ahLst/>
              <a:cxnLst/>
              <a:rect l="0" t="0" r="0" b="0"/>
              <a:pathLst>
                <a:path w="516903" h="734000">
                  <a:moveTo>
                    <a:pt x="0" y="0"/>
                  </a:moveTo>
                  <a:lnTo>
                    <a:pt x="516902" y="733999"/>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6" name="PA_任意多边形 59"/>
            <p:cNvSpPr/>
            <p:nvPr>
              <p:custDataLst>
                <p:tags r:id="rId42"/>
              </p:custDataLst>
            </p:nvPr>
          </p:nvSpPr>
          <p:spPr>
            <a:xfrm>
              <a:off x="9416412" y="5208875"/>
              <a:ext cx="853423" cy="202627"/>
            </a:xfrm>
            <a:custGeom>
              <a:avLst/>
              <a:gdLst/>
              <a:ahLst/>
              <a:cxnLst/>
              <a:rect l="0" t="0" r="0" b="0"/>
              <a:pathLst>
                <a:path w="853423" h="202627">
                  <a:moveTo>
                    <a:pt x="0" y="0"/>
                  </a:moveTo>
                  <a:lnTo>
                    <a:pt x="853422" y="2026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7" name="PA_任意多边形 60"/>
            <p:cNvSpPr/>
            <p:nvPr>
              <p:custDataLst>
                <p:tags r:id="rId43"/>
              </p:custDataLst>
            </p:nvPr>
          </p:nvSpPr>
          <p:spPr>
            <a:xfrm>
              <a:off x="9638662" y="4511675"/>
              <a:ext cx="631173" cy="899827"/>
            </a:xfrm>
            <a:custGeom>
              <a:avLst/>
              <a:gdLst/>
              <a:ahLst/>
              <a:cxnLst/>
              <a:rect l="0" t="0" r="0" b="0"/>
              <a:pathLst>
                <a:path w="631173" h="899827">
                  <a:moveTo>
                    <a:pt x="0" y="0"/>
                  </a:moveTo>
                  <a:lnTo>
                    <a:pt x="631172" y="8998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sp>
          <p:nvSpPr>
            <p:cNvPr id="58" name="PA_任意多边形 61"/>
            <p:cNvSpPr/>
            <p:nvPr>
              <p:custDataLst>
                <p:tags r:id="rId44"/>
              </p:custDataLst>
            </p:nvPr>
          </p:nvSpPr>
          <p:spPr>
            <a:xfrm>
              <a:off x="10269834" y="4600575"/>
              <a:ext cx="379740" cy="810927"/>
            </a:xfrm>
            <a:custGeom>
              <a:avLst/>
              <a:gdLst/>
              <a:ahLst/>
              <a:cxnLst/>
              <a:rect l="0" t="0" r="0" b="0"/>
              <a:pathLst>
                <a:path w="379740" h="810927">
                  <a:moveTo>
                    <a:pt x="379739" y="0"/>
                  </a:moveTo>
                  <a:lnTo>
                    <a:pt x="0" y="810926"/>
                  </a:lnTo>
                </a:path>
              </a:pathLst>
            </a:custGeom>
            <a:ln w="19050" cap="flat" cmpd="sng" algn="ctr">
              <a:solidFill>
                <a:srgbClr val="B26454">
                  <a:alpha val="50000"/>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charset="-122"/>
                <a:cs typeface="+mn-cs"/>
              </a:endParaRPr>
            </a:p>
          </p:txBody>
        </p:sp>
      </p:grpSp>
      <p:grpSp>
        <p:nvGrpSpPr>
          <p:cNvPr id="59" name="组合 58"/>
          <p:cNvGrpSpPr/>
          <p:nvPr/>
        </p:nvGrpSpPr>
        <p:grpSpPr>
          <a:xfrm>
            <a:off x="1999243" y="375968"/>
            <a:ext cx="2044700" cy="735274"/>
            <a:chOff x="1999243" y="375968"/>
            <a:chExt cx="2044700" cy="735274"/>
          </a:xfrm>
        </p:grpSpPr>
        <p:sp>
          <p:nvSpPr>
            <p:cNvPr id="60" name="文本框 59"/>
            <p:cNvSpPr txBox="1"/>
            <p:nvPr/>
          </p:nvSpPr>
          <p:spPr>
            <a:xfrm>
              <a:off x="1999243" y="375968"/>
              <a:ext cx="577850" cy="52197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03</a:t>
              </a:r>
            </a:p>
          </p:txBody>
        </p:sp>
        <p:sp>
          <p:nvSpPr>
            <p:cNvPr id="61" name="文本框 60"/>
            <p:cNvSpPr txBox="1"/>
            <p:nvPr/>
          </p:nvSpPr>
          <p:spPr>
            <a:xfrm>
              <a:off x="1999243" y="804537"/>
              <a:ext cx="2044700" cy="306705"/>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完成情况</a:t>
              </a:r>
              <a:r>
                <a:rPr kumimoji="0" lang="en-US" altLang="zh-CN"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a:t>
              </a:r>
              <a:r>
                <a:rPr kumimoji="0" lang="zh-CN" altLang="en-US" sz="1400" b="0" i="0" u="none" strike="noStrike" kern="1200" cap="none" spc="0" normalizeH="0" baseline="0" noProof="0" dirty="0">
                  <a:ln>
                    <a:noFill/>
                  </a:ln>
                  <a:solidFill>
                    <a:prstClr val="white"/>
                  </a:solidFill>
                  <a:effectLst/>
                  <a:uLnTx/>
                  <a:uFillTx/>
                  <a:latin typeface="Agency FB" panose="020B0503020202020204" pitchFamily="34" charset="0"/>
                  <a:ea typeface="微软雅黑" panose="020B0503020204020204" charset="-122"/>
                  <a:cs typeface="+mn-cs"/>
                </a:rPr>
                <a:t>数据预处理</a:t>
              </a:r>
            </a:p>
          </p:txBody>
        </p:sp>
      </p:grpSp>
      <p:grpSp>
        <p:nvGrpSpPr>
          <p:cNvPr id="62" name="组合 61"/>
          <p:cNvGrpSpPr/>
          <p:nvPr/>
        </p:nvGrpSpPr>
        <p:grpSpPr>
          <a:xfrm>
            <a:off x="1075763" y="1433346"/>
            <a:ext cx="4496998" cy="3958550"/>
            <a:chOff x="6187114" y="1523050"/>
            <a:chExt cx="3078748" cy="5557416"/>
          </a:xfrm>
        </p:grpSpPr>
        <p:sp>
          <p:nvSpPr>
            <p:cNvPr id="63" name="矩形 62"/>
            <p:cNvSpPr/>
            <p:nvPr/>
          </p:nvSpPr>
          <p:spPr>
            <a:xfrm>
              <a:off x="6187114" y="2030750"/>
              <a:ext cx="2853044" cy="5049716"/>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Spark是基于内存计算的大数据并行计算框架，因为它基于内存计算，所以提高了在大数据环境下数据处理的实时性，同时保证了高容错性和高可伸缩性，允许用户将 Spark部署在大量廉价硬件之上，形成集群。</a:t>
              </a: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hive是一个基于Hadoop的数据仓库平台，通过hive我们可以快速地对存储在数据库中数据进行抽取、加载与转换（ETL）等操作</a:t>
              </a:r>
            </a:p>
          </p:txBody>
        </p:sp>
        <p:sp>
          <p:nvSpPr>
            <p:cNvPr id="64" name="矩形 63"/>
            <p:cNvSpPr/>
            <p:nvPr/>
          </p:nvSpPr>
          <p:spPr>
            <a:xfrm>
              <a:off x="7023888" y="1523050"/>
              <a:ext cx="2241974" cy="556133"/>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工具选择</a:t>
              </a:r>
            </a:p>
          </p:txBody>
        </p:sp>
      </p:grpSp>
      <p:grpSp>
        <p:nvGrpSpPr>
          <p:cNvPr id="65" name="组合 64"/>
          <p:cNvGrpSpPr/>
          <p:nvPr/>
        </p:nvGrpSpPr>
        <p:grpSpPr>
          <a:xfrm>
            <a:off x="6619240" y="1259586"/>
            <a:ext cx="4214936" cy="4094839"/>
            <a:chOff x="6187114" y="1600216"/>
            <a:chExt cx="3045787" cy="5480250"/>
          </a:xfrm>
        </p:grpSpPr>
        <p:sp>
          <p:nvSpPr>
            <p:cNvPr id="66" name="矩形 65"/>
            <p:cNvSpPr/>
            <p:nvPr/>
          </p:nvSpPr>
          <p:spPr>
            <a:xfrm>
              <a:off x="6187114" y="2030750"/>
              <a:ext cx="2853044" cy="5049716"/>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lang="zh-CN" altLang="en-US" noProof="0" dirty="0">
                  <a:ln>
                    <a:noFill/>
                  </a:ln>
                  <a:solidFill>
                    <a:prstClr val="white">
                      <a:alpha val="70000"/>
                    </a:prstClr>
                  </a:solidFill>
                  <a:effectLst/>
                  <a:uLnTx/>
                  <a:uFillTx/>
                  <a:latin typeface="Arial" panose="020B0604020202020204"/>
                  <a:ea typeface="微软雅黑" panose="020B0503020204020204" charset="-122"/>
                  <a:sym typeface="+mn-ea"/>
                </a:rPr>
                <a:t>在spark-shell上将数据成功加载到hive中，为后续存取提供了数据来源。其次，在hive上创建了数据库，在spark-shell上依次将爬虫爬取的json文件导入成表。而后使用Spark的几个API，如：duplicate、filter、regexp_replace、regexp_extract等 完成数据的存储、去重和标签过滤。之后借助于github上开源的敏感词汇库，对表数据进行敏感词过滤，以此得到更干净的数据。</a:t>
              </a:r>
            </a:p>
          </p:txBody>
        </p:sp>
        <p:sp>
          <p:nvSpPr>
            <p:cNvPr id="67" name="矩形 66"/>
            <p:cNvSpPr/>
            <p:nvPr/>
          </p:nvSpPr>
          <p:spPr>
            <a:xfrm>
              <a:off x="6990927" y="1600216"/>
              <a:ext cx="2241974" cy="530158"/>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1" i="0" u="sng" strike="noStrike" kern="1200" cap="none" spc="0" normalizeH="0" baseline="0" noProof="0" dirty="0">
                  <a:ln>
                    <a:noFill/>
                  </a:ln>
                  <a:solidFill>
                    <a:prstClr val="white">
                      <a:alpha val="70000"/>
                    </a:prstClr>
                  </a:solidFill>
                  <a:effectLst/>
                  <a:uLnTx/>
                  <a:uFillTx/>
                  <a:latin typeface="Arial" panose="020B0604020202020204"/>
                  <a:ea typeface="微软雅黑" panose="020B0503020204020204" charset="-122"/>
                  <a:cs typeface="+mn-cs"/>
                </a:rPr>
                <a:t>实际操作</a:t>
              </a:r>
            </a:p>
          </p:txBody>
        </p:sp>
      </p:grpSp>
      <p:pic>
        <p:nvPicPr>
          <p:cNvPr id="68" name="图片 6">
            <a:extLst>
              <a:ext uri="{FF2B5EF4-FFF2-40B4-BE49-F238E27FC236}">
                <a16:creationId xmlns:a16="http://schemas.microsoft.com/office/drawing/2014/main" id="{FD6A56F8-D406-49A6-A82F-4C2DF514F162}"/>
              </a:ext>
            </a:extLst>
          </p:cNvPr>
          <p:cNvPicPr>
            <a:picLocks noChangeAspect="1"/>
          </p:cNvPicPr>
          <p:nvPr/>
        </p:nvPicPr>
        <p:blipFill>
          <a:blip r:embed="rId47">
            <a:extLst>
              <a:ext uri="{28A0092B-C50C-407E-A947-70E740481C1C}">
                <a14:useLocalDpi xmlns:a14="http://schemas.microsoft.com/office/drawing/2010/main" val="0"/>
              </a:ext>
            </a:extLst>
          </a:blip>
          <a:stretch>
            <a:fillRect/>
          </a:stretch>
        </p:blipFill>
        <p:spPr>
          <a:xfrm>
            <a:off x="1105662" y="1559597"/>
            <a:ext cx="9746825" cy="303302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60000">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14:bounceEnd="60000">
                                          <p:cBhvr additive="base">
                                            <p:cTn id="7" dur="1000" fill="hold"/>
                                            <p:tgtEl>
                                              <p:spTgt spid="62"/>
                                            </p:tgtEl>
                                            <p:attrNameLst>
                                              <p:attrName>ppt_x</p:attrName>
                                            </p:attrNameLst>
                                          </p:cBhvr>
                                          <p:tavLst>
                                            <p:tav tm="0">
                                              <p:val>
                                                <p:strVal val="1+#ppt_w/2"/>
                                              </p:val>
                                            </p:tav>
                                            <p:tav tm="100000">
                                              <p:val>
                                                <p:strVal val="#ppt_x"/>
                                              </p:val>
                                            </p:tav>
                                          </p:tavLst>
                                        </p:anim>
                                        <p:anim calcmode="lin" valueType="num" p14:bounceEnd="60000">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60000">
                                      <p:stCondLst>
                                        <p:cond delay="250"/>
                                      </p:stCondLst>
                                      <p:childTnLst>
                                        <p:set>
                                          <p:cBhvr>
                                            <p:cTn id="10" dur="1" fill="hold">
                                              <p:stCondLst>
                                                <p:cond delay="0"/>
                                              </p:stCondLst>
                                            </p:cTn>
                                            <p:tgtEl>
                                              <p:spTgt spid="65"/>
                                            </p:tgtEl>
                                            <p:attrNameLst>
                                              <p:attrName>style.visibility</p:attrName>
                                            </p:attrNameLst>
                                          </p:cBhvr>
                                          <p:to>
                                            <p:strVal val="visible"/>
                                          </p:to>
                                        </p:set>
                                        <p:anim calcmode="lin" valueType="num" p14:bounceEnd="60000">
                                          <p:cBhvr additive="base">
                                            <p:cTn id="11" dur="1000" fill="hold"/>
                                            <p:tgtEl>
                                              <p:spTgt spid="65"/>
                                            </p:tgtEl>
                                            <p:attrNameLst>
                                              <p:attrName>ppt_x</p:attrName>
                                            </p:attrNameLst>
                                          </p:cBhvr>
                                          <p:tavLst>
                                            <p:tav tm="0">
                                              <p:val>
                                                <p:strVal val="1+#ppt_w/2"/>
                                              </p:val>
                                            </p:tav>
                                            <p:tav tm="100000">
                                              <p:val>
                                                <p:strVal val="#ppt_x"/>
                                              </p:val>
                                            </p:tav>
                                          </p:tavLst>
                                        </p:anim>
                                        <p:anim calcmode="lin" valueType="num" p14:bounceEnd="60000">
                                          <p:cBhvr additive="base">
                                            <p:cTn id="12" dur="10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8"/>
                                            </p:tgtEl>
                                            <p:attrNameLst>
                                              <p:attrName>style.visibility</p:attrName>
                                            </p:attrNameLst>
                                          </p:cBhvr>
                                          <p:to>
                                            <p:strVal val="visible"/>
                                          </p:to>
                                        </p:set>
                                        <p:anim calcmode="lin" valueType="num">
                                          <p:cBhvr additive="base">
                                            <p:cTn id="17" dur="500" fill="hold"/>
                                            <p:tgtEl>
                                              <p:spTgt spid="68"/>
                                            </p:tgtEl>
                                            <p:attrNameLst>
                                              <p:attrName>ppt_x</p:attrName>
                                            </p:attrNameLst>
                                          </p:cBhvr>
                                          <p:tavLst>
                                            <p:tav tm="0">
                                              <p:val>
                                                <p:strVal val="#ppt_x"/>
                                              </p:val>
                                            </p:tav>
                                            <p:tav tm="100000">
                                              <p:val>
                                                <p:strVal val="#ppt_x"/>
                                              </p:val>
                                            </p:tav>
                                          </p:tavLst>
                                        </p:anim>
                                        <p:anim calcmode="lin" valueType="num">
                                          <p:cBhvr additive="base">
                                            <p:cTn id="18" dur="500" fill="hold"/>
                                            <p:tgtEl>
                                              <p:spTgt spid="6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1000" fill="hold"/>
                                            <p:tgtEl>
                                              <p:spTgt spid="62"/>
                                            </p:tgtEl>
                                            <p:attrNameLst>
                                              <p:attrName>ppt_x</p:attrName>
                                            </p:attrNameLst>
                                          </p:cBhvr>
                                          <p:tavLst>
                                            <p:tav tm="0">
                                              <p:val>
                                                <p:strVal val="1+#ppt_w/2"/>
                                              </p:val>
                                            </p:tav>
                                            <p:tav tm="100000">
                                              <p:val>
                                                <p:strVal val="#ppt_x"/>
                                              </p:val>
                                            </p:tav>
                                          </p:tavLst>
                                        </p:anim>
                                        <p:anim calcmode="lin" valueType="num">
                                          <p:cBhvr additive="base">
                                            <p:cTn id="8" dur="1000" fill="hold"/>
                                            <p:tgtEl>
                                              <p:spTgt spid="6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65"/>
                                            </p:tgtEl>
                                            <p:attrNameLst>
                                              <p:attrName>style.visibility</p:attrName>
                                            </p:attrNameLst>
                                          </p:cBhvr>
                                          <p:to>
                                            <p:strVal val="visible"/>
                                          </p:to>
                                        </p:set>
                                        <p:anim calcmode="lin" valueType="num">
                                          <p:cBhvr additive="base">
                                            <p:cTn id="11" dur="1000" fill="hold"/>
                                            <p:tgtEl>
                                              <p:spTgt spid="65"/>
                                            </p:tgtEl>
                                            <p:attrNameLst>
                                              <p:attrName>ppt_x</p:attrName>
                                            </p:attrNameLst>
                                          </p:cBhvr>
                                          <p:tavLst>
                                            <p:tav tm="0">
                                              <p:val>
                                                <p:strVal val="1+#ppt_w/2"/>
                                              </p:val>
                                            </p:tav>
                                            <p:tav tm="100000">
                                              <p:val>
                                                <p:strVal val="#ppt_x"/>
                                              </p:val>
                                            </p:tav>
                                          </p:tavLst>
                                        </p:anim>
                                        <p:anim calcmode="lin" valueType="num">
                                          <p:cBhvr additive="base">
                                            <p:cTn id="12" dur="10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8"/>
                                            </p:tgtEl>
                                            <p:attrNameLst>
                                              <p:attrName>style.visibility</p:attrName>
                                            </p:attrNameLst>
                                          </p:cBhvr>
                                          <p:to>
                                            <p:strVal val="visible"/>
                                          </p:to>
                                        </p:set>
                                        <p:anim calcmode="lin" valueType="num">
                                          <p:cBhvr additive="base">
                                            <p:cTn id="17" dur="500" fill="hold"/>
                                            <p:tgtEl>
                                              <p:spTgt spid="68"/>
                                            </p:tgtEl>
                                            <p:attrNameLst>
                                              <p:attrName>ppt_x</p:attrName>
                                            </p:attrNameLst>
                                          </p:cBhvr>
                                          <p:tavLst>
                                            <p:tav tm="0">
                                              <p:val>
                                                <p:strVal val="#ppt_x"/>
                                              </p:val>
                                            </p:tav>
                                            <p:tav tm="100000">
                                              <p:val>
                                                <p:strVal val="#ppt_x"/>
                                              </p:val>
                                            </p:tav>
                                          </p:tavLst>
                                        </p:anim>
                                        <p:anim calcmode="lin" valueType="num">
                                          <p:cBhvr additive="base">
                                            <p:cTn id="18" dur="500" fill="hold"/>
                                            <p:tgtEl>
                                              <p:spTgt spid="6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2.0"/>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100.xml><?xml version="1.0" encoding="utf-8"?>
<p:tagLst xmlns:a="http://schemas.openxmlformats.org/drawingml/2006/main" xmlns:r="http://schemas.openxmlformats.org/officeDocument/2006/relationships" xmlns:p="http://schemas.openxmlformats.org/presentationml/2006/main">
  <p:tag name="PA" val="v3.2.0"/>
</p:tagLst>
</file>

<file path=ppt/tags/tag101.xml><?xml version="1.0" encoding="utf-8"?>
<p:tagLst xmlns:a="http://schemas.openxmlformats.org/drawingml/2006/main" xmlns:r="http://schemas.openxmlformats.org/officeDocument/2006/relationships" xmlns:p="http://schemas.openxmlformats.org/presentationml/2006/main">
  <p:tag name="PA" val="v3.2.0"/>
</p:tagLst>
</file>

<file path=ppt/tags/tag102.xml><?xml version="1.0" encoding="utf-8"?>
<p:tagLst xmlns:a="http://schemas.openxmlformats.org/drawingml/2006/main" xmlns:r="http://schemas.openxmlformats.org/officeDocument/2006/relationships" xmlns:p="http://schemas.openxmlformats.org/presentationml/2006/main">
  <p:tag name="PA" val="v3.2.0"/>
</p:tagLst>
</file>

<file path=ppt/tags/tag103.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104.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105.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106.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107.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108.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109.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11.xml><?xml version="1.0" encoding="utf-8"?>
<p:tagLst xmlns:a="http://schemas.openxmlformats.org/drawingml/2006/main" xmlns:r="http://schemas.openxmlformats.org/officeDocument/2006/relationships" xmlns:p="http://schemas.openxmlformats.org/presentationml/2006/main">
  <p:tag name="PA" val="v3.2.0"/>
</p:tagLst>
</file>

<file path=ppt/tags/tag110.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111.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112.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113.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114.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115.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116.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117.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118.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119.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12.xml><?xml version="1.0" encoding="utf-8"?>
<p:tagLst xmlns:a="http://schemas.openxmlformats.org/drawingml/2006/main" xmlns:r="http://schemas.openxmlformats.org/officeDocument/2006/relationships" xmlns:p="http://schemas.openxmlformats.org/presentationml/2006/main">
  <p:tag name="PA" val="v3.2.0"/>
</p:tagLst>
</file>

<file path=ppt/tags/tag120.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121.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122.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123.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124.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125.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126.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127.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128.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129.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13.xml><?xml version="1.0" encoding="utf-8"?>
<p:tagLst xmlns:a="http://schemas.openxmlformats.org/drawingml/2006/main" xmlns:r="http://schemas.openxmlformats.org/officeDocument/2006/relationships" xmlns:p="http://schemas.openxmlformats.org/presentationml/2006/main">
  <p:tag name="PA" val="v3.2.0"/>
</p:tagLst>
</file>

<file path=ppt/tags/tag130.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131.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132.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133.xml><?xml version="1.0" encoding="utf-8"?>
<p:tagLst xmlns:a="http://schemas.openxmlformats.org/drawingml/2006/main" xmlns:r="http://schemas.openxmlformats.org/officeDocument/2006/relationships" xmlns:p="http://schemas.openxmlformats.org/presentationml/2006/main">
  <p:tag name="PA" val="v3.2.0"/>
</p:tagLst>
</file>

<file path=ppt/tags/tag134.xml><?xml version="1.0" encoding="utf-8"?>
<p:tagLst xmlns:a="http://schemas.openxmlformats.org/drawingml/2006/main" xmlns:r="http://schemas.openxmlformats.org/officeDocument/2006/relationships" xmlns:p="http://schemas.openxmlformats.org/presentationml/2006/main">
  <p:tag name="PA" val="v3.2.0"/>
</p:tagLst>
</file>

<file path=ppt/tags/tag135.xml><?xml version="1.0" encoding="utf-8"?>
<p:tagLst xmlns:a="http://schemas.openxmlformats.org/drawingml/2006/main" xmlns:r="http://schemas.openxmlformats.org/officeDocument/2006/relationships" xmlns:p="http://schemas.openxmlformats.org/presentationml/2006/main">
  <p:tag name="PA" val="v3.2.0"/>
</p:tagLst>
</file>

<file path=ppt/tags/tag136.xml><?xml version="1.0" encoding="utf-8"?>
<p:tagLst xmlns:a="http://schemas.openxmlformats.org/drawingml/2006/main" xmlns:r="http://schemas.openxmlformats.org/officeDocument/2006/relationships" xmlns:p="http://schemas.openxmlformats.org/presentationml/2006/main">
  <p:tag name="PA" val="v3.2.0"/>
</p:tagLst>
</file>

<file path=ppt/tags/tag137.xml><?xml version="1.0" encoding="utf-8"?>
<p:tagLst xmlns:a="http://schemas.openxmlformats.org/drawingml/2006/main" xmlns:r="http://schemas.openxmlformats.org/officeDocument/2006/relationships" xmlns:p="http://schemas.openxmlformats.org/presentationml/2006/main">
  <p:tag name="PA" val="v3.2.0"/>
</p:tagLst>
</file>

<file path=ppt/tags/tag138.xml><?xml version="1.0" encoding="utf-8"?>
<p:tagLst xmlns:a="http://schemas.openxmlformats.org/drawingml/2006/main" xmlns:r="http://schemas.openxmlformats.org/officeDocument/2006/relationships" xmlns:p="http://schemas.openxmlformats.org/presentationml/2006/main">
  <p:tag name="PA" val="v3.2.0"/>
</p:tagLst>
</file>

<file path=ppt/tags/tag139.xml><?xml version="1.0" encoding="utf-8"?>
<p:tagLst xmlns:a="http://schemas.openxmlformats.org/drawingml/2006/main" xmlns:r="http://schemas.openxmlformats.org/officeDocument/2006/relationships" xmlns:p="http://schemas.openxmlformats.org/presentationml/2006/main">
  <p:tag name="PA" val="v3.2.0"/>
</p:tagLst>
</file>

<file path=ppt/tags/tag14.xml><?xml version="1.0" encoding="utf-8"?>
<p:tagLst xmlns:a="http://schemas.openxmlformats.org/drawingml/2006/main" xmlns:r="http://schemas.openxmlformats.org/officeDocument/2006/relationships" xmlns:p="http://schemas.openxmlformats.org/presentationml/2006/main">
  <p:tag name="PA" val="v3.2.0"/>
</p:tagLst>
</file>

<file path=ppt/tags/tag140.xml><?xml version="1.0" encoding="utf-8"?>
<p:tagLst xmlns:a="http://schemas.openxmlformats.org/drawingml/2006/main" xmlns:r="http://schemas.openxmlformats.org/officeDocument/2006/relationships" xmlns:p="http://schemas.openxmlformats.org/presentationml/2006/main">
  <p:tag name="PA" val="v3.2.0"/>
</p:tagLst>
</file>

<file path=ppt/tags/tag141.xml><?xml version="1.0" encoding="utf-8"?>
<p:tagLst xmlns:a="http://schemas.openxmlformats.org/drawingml/2006/main" xmlns:r="http://schemas.openxmlformats.org/officeDocument/2006/relationships" xmlns:p="http://schemas.openxmlformats.org/presentationml/2006/main">
  <p:tag name="PA" val="v3.2.0"/>
</p:tagLst>
</file>

<file path=ppt/tags/tag142.xml><?xml version="1.0" encoding="utf-8"?>
<p:tagLst xmlns:a="http://schemas.openxmlformats.org/drawingml/2006/main" xmlns:r="http://schemas.openxmlformats.org/officeDocument/2006/relationships" xmlns:p="http://schemas.openxmlformats.org/presentationml/2006/main">
  <p:tag name="PA" val="v3.2.0"/>
</p:tagLst>
</file>

<file path=ppt/tags/tag143.xml><?xml version="1.0" encoding="utf-8"?>
<p:tagLst xmlns:a="http://schemas.openxmlformats.org/drawingml/2006/main" xmlns:r="http://schemas.openxmlformats.org/officeDocument/2006/relationships" xmlns:p="http://schemas.openxmlformats.org/presentationml/2006/main">
  <p:tag name="PA" val="v3.2.0"/>
</p:tagLst>
</file>

<file path=ppt/tags/tag144.xml><?xml version="1.0" encoding="utf-8"?>
<p:tagLst xmlns:a="http://schemas.openxmlformats.org/drawingml/2006/main" xmlns:r="http://schemas.openxmlformats.org/officeDocument/2006/relationships" xmlns:p="http://schemas.openxmlformats.org/presentationml/2006/main">
  <p:tag name="PA" val="v3.2.0"/>
</p:tagLst>
</file>

<file path=ppt/tags/tag145.xml><?xml version="1.0" encoding="utf-8"?>
<p:tagLst xmlns:a="http://schemas.openxmlformats.org/drawingml/2006/main" xmlns:r="http://schemas.openxmlformats.org/officeDocument/2006/relationships" xmlns:p="http://schemas.openxmlformats.org/presentationml/2006/main">
  <p:tag name="PA" val="v3.2.0"/>
</p:tagLst>
</file>

<file path=ppt/tags/tag146.xml><?xml version="1.0" encoding="utf-8"?>
<p:tagLst xmlns:a="http://schemas.openxmlformats.org/drawingml/2006/main" xmlns:r="http://schemas.openxmlformats.org/officeDocument/2006/relationships" xmlns:p="http://schemas.openxmlformats.org/presentationml/2006/main">
  <p:tag name="PA" val="v3.2.0"/>
</p:tagLst>
</file>

<file path=ppt/tags/tag147.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148.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149.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15.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150.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151.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152.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153.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154.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155.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156.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157.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158.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159.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16.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160.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161.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162.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163.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164.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165.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166.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167.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168.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169.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17.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170.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171.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172.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173.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174.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175.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176.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177.xml><?xml version="1.0" encoding="utf-8"?>
<p:tagLst xmlns:a="http://schemas.openxmlformats.org/drawingml/2006/main" xmlns:r="http://schemas.openxmlformats.org/officeDocument/2006/relationships" xmlns:p="http://schemas.openxmlformats.org/presentationml/2006/main">
  <p:tag name="PA" val="v3.2.0"/>
</p:tagLst>
</file>

<file path=ppt/tags/tag178.xml><?xml version="1.0" encoding="utf-8"?>
<p:tagLst xmlns:a="http://schemas.openxmlformats.org/drawingml/2006/main" xmlns:r="http://schemas.openxmlformats.org/officeDocument/2006/relationships" xmlns:p="http://schemas.openxmlformats.org/presentationml/2006/main">
  <p:tag name="PA" val="v3.2.0"/>
</p:tagLst>
</file>

<file path=ppt/tags/tag179.xml><?xml version="1.0" encoding="utf-8"?>
<p:tagLst xmlns:a="http://schemas.openxmlformats.org/drawingml/2006/main" xmlns:r="http://schemas.openxmlformats.org/officeDocument/2006/relationships" xmlns:p="http://schemas.openxmlformats.org/presentationml/2006/main">
  <p:tag name="PA" val="v3.2.0"/>
</p:tagLst>
</file>

<file path=ppt/tags/tag18.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180.xml><?xml version="1.0" encoding="utf-8"?>
<p:tagLst xmlns:a="http://schemas.openxmlformats.org/drawingml/2006/main" xmlns:r="http://schemas.openxmlformats.org/officeDocument/2006/relationships" xmlns:p="http://schemas.openxmlformats.org/presentationml/2006/main">
  <p:tag name="PA" val="v3.2.0"/>
</p:tagLst>
</file>

<file path=ppt/tags/tag181.xml><?xml version="1.0" encoding="utf-8"?>
<p:tagLst xmlns:a="http://schemas.openxmlformats.org/drawingml/2006/main" xmlns:r="http://schemas.openxmlformats.org/officeDocument/2006/relationships" xmlns:p="http://schemas.openxmlformats.org/presentationml/2006/main">
  <p:tag name="PA" val="v3.2.0"/>
</p:tagLst>
</file>

<file path=ppt/tags/tag182.xml><?xml version="1.0" encoding="utf-8"?>
<p:tagLst xmlns:a="http://schemas.openxmlformats.org/drawingml/2006/main" xmlns:r="http://schemas.openxmlformats.org/officeDocument/2006/relationships" xmlns:p="http://schemas.openxmlformats.org/presentationml/2006/main">
  <p:tag name="PA" val="v3.2.0"/>
</p:tagLst>
</file>

<file path=ppt/tags/tag183.xml><?xml version="1.0" encoding="utf-8"?>
<p:tagLst xmlns:a="http://schemas.openxmlformats.org/drawingml/2006/main" xmlns:r="http://schemas.openxmlformats.org/officeDocument/2006/relationships" xmlns:p="http://schemas.openxmlformats.org/presentationml/2006/main">
  <p:tag name="PA" val="v3.2.0"/>
</p:tagLst>
</file>

<file path=ppt/tags/tag184.xml><?xml version="1.0" encoding="utf-8"?>
<p:tagLst xmlns:a="http://schemas.openxmlformats.org/drawingml/2006/main" xmlns:r="http://schemas.openxmlformats.org/officeDocument/2006/relationships" xmlns:p="http://schemas.openxmlformats.org/presentationml/2006/main">
  <p:tag name="PA" val="v3.2.0"/>
</p:tagLst>
</file>

<file path=ppt/tags/tag185.xml><?xml version="1.0" encoding="utf-8"?>
<p:tagLst xmlns:a="http://schemas.openxmlformats.org/drawingml/2006/main" xmlns:r="http://schemas.openxmlformats.org/officeDocument/2006/relationships" xmlns:p="http://schemas.openxmlformats.org/presentationml/2006/main">
  <p:tag name="PA" val="v3.2.0"/>
</p:tagLst>
</file>

<file path=ppt/tags/tag186.xml><?xml version="1.0" encoding="utf-8"?>
<p:tagLst xmlns:a="http://schemas.openxmlformats.org/drawingml/2006/main" xmlns:r="http://schemas.openxmlformats.org/officeDocument/2006/relationships" xmlns:p="http://schemas.openxmlformats.org/presentationml/2006/main">
  <p:tag name="PA" val="v3.2.0"/>
</p:tagLst>
</file>

<file path=ppt/tags/tag187.xml><?xml version="1.0" encoding="utf-8"?>
<p:tagLst xmlns:a="http://schemas.openxmlformats.org/drawingml/2006/main" xmlns:r="http://schemas.openxmlformats.org/officeDocument/2006/relationships" xmlns:p="http://schemas.openxmlformats.org/presentationml/2006/main">
  <p:tag name="PA" val="v3.2.0"/>
</p:tagLst>
</file>

<file path=ppt/tags/tag188.xml><?xml version="1.0" encoding="utf-8"?>
<p:tagLst xmlns:a="http://schemas.openxmlformats.org/drawingml/2006/main" xmlns:r="http://schemas.openxmlformats.org/officeDocument/2006/relationships" xmlns:p="http://schemas.openxmlformats.org/presentationml/2006/main">
  <p:tag name="PA" val="v3.2.0"/>
</p:tagLst>
</file>

<file path=ppt/tags/tag189.xml><?xml version="1.0" encoding="utf-8"?>
<p:tagLst xmlns:a="http://schemas.openxmlformats.org/drawingml/2006/main" xmlns:r="http://schemas.openxmlformats.org/officeDocument/2006/relationships" xmlns:p="http://schemas.openxmlformats.org/presentationml/2006/main">
  <p:tag name="PA" val="v3.2.0"/>
</p:tagLst>
</file>

<file path=ppt/tags/tag19.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190.xml><?xml version="1.0" encoding="utf-8"?>
<p:tagLst xmlns:a="http://schemas.openxmlformats.org/drawingml/2006/main" xmlns:r="http://schemas.openxmlformats.org/officeDocument/2006/relationships" xmlns:p="http://schemas.openxmlformats.org/presentationml/2006/main">
  <p:tag name="PA" val="v3.2.0"/>
</p:tagLst>
</file>

<file path=ppt/tags/tag191.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192.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193.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194.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195.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196.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197.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198.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199.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20.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200.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201.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202.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203.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204.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205.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206.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207.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208.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209.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21.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210.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211.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212.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213.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214.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215.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216.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217.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218.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219.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22.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220.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221.xml><?xml version="1.0" encoding="utf-8"?>
<p:tagLst xmlns:a="http://schemas.openxmlformats.org/drawingml/2006/main" xmlns:r="http://schemas.openxmlformats.org/officeDocument/2006/relationships" xmlns:p="http://schemas.openxmlformats.org/presentationml/2006/main">
  <p:tag name="PA" val="v3.2.0"/>
</p:tagLst>
</file>

<file path=ppt/tags/tag222.xml><?xml version="1.0" encoding="utf-8"?>
<p:tagLst xmlns:a="http://schemas.openxmlformats.org/drawingml/2006/main" xmlns:r="http://schemas.openxmlformats.org/officeDocument/2006/relationships" xmlns:p="http://schemas.openxmlformats.org/presentationml/2006/main">
  <p:tag name="PA" val="v3.2.0"/>
</p:tagLst>
</file>

<file path=ppt/tags/tag223.xml><?xml version="1.0" encoding="utf-8"?>
<p:tagLst xmlns:a="http://schemas.openxmlformats.org/drawingml/2006/main" xmlns:r="http://schemas.openxmlformats.org/officeDocument/2006/relationships" xmlns:p="http://schemas.openxmlformats.org/presentationml/2006/main">
  <p:tag name="PA" val="v3.2.0"/>
</p:tagLst>
</file>

<file path=ppt/tags/tag224.xml><?xml version="1.0" encoding="utf-8"?>
<p:tagLst xmlns:a="http://schemas.openxmlformats.org/drawingml/2006/main" xmlns:r="http://schemas.openxmlformats.org/officeDocument/2006/relationships" xmlns:p="http://schemas.openxmlformats.org/presentationml/2006/main">
  <p:tag name="PA" val="v3.2.0"/>
</p:tagLst>
</file>

<file path=ppt/tags/tag225.xml><?xml version="1.0" encoding="utf-8"?>
<p:tagLst xmlns:a="http://schemas.openxmlformats.org/drawingml/2006/main" xmlns:r="http://schemas.openxmlformats.org/officeDocument/2006/relationships" xmlns:p="http://schemas.openxmlformats.org/presentationml/2006/main">
  <p:tag name="PA" val="v3.2.0"/>
</p:tagLst>
</file>

<file path=ppt/tags/tag226.xml><?xml version="1.0" encoding="utf-8"?>
<p:tagLst xmlns:a="http://schemas.openxmlformats.org/drawingml/2006/main" xmlns:r="http://schemas.openxmlformats.org/officeDocument/2006/relationships" xmlns:p="http://schemas.openxmlformats.org/presentationml/2006/main">
  <p:tag name="PA" val="v3.2.0"/>
</p:tagLst>
</file>

<file path=ppt/tags/tag227.xml><?xml version="1.0" encoding="utf-8"?>
<p:tagLst xmlns:a="http://schemas.openxmlformats.org/drawingml/2006/main" xmlns:r="http://schemas.openxmlformats.org/officeDocument/2006/relationships" xmlns:p="http://schemas.openxmlformats.org/presentationml/2006/main">
  <p:tag name="PA" val="v3.2.0"/>
</p:tagLst>
</file>

<file path=ppt/tags/tag228.xml><?xml version="1.0" encoding="utf-8"?>
<p:tagLst xmlns:a="http://schemas.openxmlformats.org/drawingml/2006/main" xmlns:r="http://schemas.openxmlformats.org/officeDocument/2006/relationships" xmlns:p="http://schemas.openxmlformats.org/presentationml/2006/main">
  <p:tag name="PA" val="v3.2.0"/>
</p:tagLst>
</file>

<file path=ppt/tags/tag229.xml><?xml version="1.0" encoding="utf-8"?>
<p:tagLst xmlns:a="http://schemas.openxmlformats.org/drawingml/2006/main" xmlns:r="http://schemas.openxmlformats.org/officeDocument/2006/relationships" xmlns:p="http://schemas.openxmlformats.org/presentationml/2006/main">
  <p:tag name="PA" val="v3.2.0"/>
</p:tagLst>
</file>

<file path=ppt/tags/tag23.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230.xml><?xml version="1.0" encoding="utf-8"?>
<p:tagLst xmlns:a="http://schemas.openxmlformats.org/drawingml/2006/main" xmlns:r="http://schemas.openxmlformats.org/officeDocument/2006/relationships" xmlns:p="http://schemas.openxmlformats.org/presentationml/2006/main">
  <p:tag name="PA" val="v3.2.0"/>
</p:tagLst>
</file>

<file path=ppt/tags/tag231.xml><?xml version="1.0" encoding="utf-8"?>
<p:tagLst xmlns:a="http://schemas.openxmlformats.org/drawingml/2006/main" xmlns:r="http://schemas.openxmlformats.org/officeDocument/2006/relationships" xmlns:p="http://schemas.openxmlformats.org/presentationml/2006/main">
  <p:tag name="PA" val="v3.2.0"/>
</p:tagLst>
</file>

<file path=ppt/tags/tag232.xml><?xml version="1.0" encoding="utf-8"?>
<p:tagLst xmlns:a="http://schemas.openxmlformats.org/drawingml/2006/main" xmlns:r="http://schemas.openxmlformats.org/officeDocument/2006/relationships" xmlns:p="http://schemas.openxmlformats.org/presentationml/2006/main">
  <p:tag name="PA" val="v3.2.0"/>
</p:tagLst>
</file>

<file path=ppt/tags/tag233.xml><?xml version="1.0" encoding="utf-8"?>
<p:tagLst xmlns:a="http://schemas.openxmlformats.org/drawingml/2006/main" xmlns:r="http://schemas.openxmlformats.org/officeDocument/2006/relationships" xmlns:p="http://schemas.openxmlformats.org/presentationml/2006/main">
  <p:tag name="PA" val="v3.2.0"/>
</p:tagLst>
</file>

<file path=ppt/tags/tag234.xml><?xml version="1.0" encoding="utf-8"?>
<p:tagLst xmlns:a="http://schemas.openxmlformats.org/drawingml/2006/main" xmlns:r="http://schemas.openxmlformats.org/officeDocument/2006/relationships" xmlns:p="http://schemas.openxmlformats.org/presentationml/2006/main">
  <p:tag name="PA" val="v3.2.0"/>
</p:tagLst>
</file>

<file path=ppt/tags/tag235.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236.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237.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238.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239.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24.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240.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241.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242.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243.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244.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245.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246.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247.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248.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249.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25.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250.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251.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252.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253.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254.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255.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256.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257.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258.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259.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26.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260.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261.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262.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263.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264.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265.xml><?xml version="1.0" encoding="utf-8"?>
<p:tagLst xmlns:a="http://schemas.openxmlformats.org/drawingml/2006/main" xmlns:r="http://schemas.openxmlformats.org/officeDocument/2006/relationships" xmlns:p="http://schemas.openxmlformats.org/presentationml/2006/main">
  <p:tag name="KSO_WM_UNIT_TABLE_BEAUTIFY" val="smartTable{95bcd443-57d0-482f-bf4d-178acf918f83}"/>
</p:tagLst>
</file>

<file path=ppt/tags/tag266.xml><?xml version="1.0" encoding="utf-8"?>
<p:tagLst xmlns:a="http://schemas.openxmlformats.org/drawingml/2006/main" xmlns:r="http://schemas.openxmlformats.org/officeDocument/2006/relationships" xmlns:p="http://schemas.openxmlformats.org/presentationml/2006/main">
  <p:tag name="PA" val="v3.2.0"/>
</p:tagLst>
</file>

<file path=ppt/tags/tag267.xml><?xml version="1.0" encoding="utf-8"?>
<p:tagLst xmlns:a="http://schemas.openxmlformats.org/drawingml/2006/main" xmlns:r="http://schemas.openxmlformats.org/officeDocument/2006/relationships" xmlns:p="http://schemas.openxmlformats.org/presentationml/2006/main">
  <p:tag name="PA" val="v3.2.0"/>
</p:tagLst>
</file>

<file path=ppt/tags/tag268.xml><?xml version="1.0" encoding="utf-8"?>
<p:tagLst xmlns:a="http://schemas.openxmlformats.org/drawingml/2006/main" xmlns:r="http://schemas.openxmlformats.org/officeDocument/2006/relationships" xmlns:p="http://schemas.openxmlformats.org/presentationml/2006/main">
  <p:tag name="PA" val="v3.2.0"/>
</p:tagLst>
</file>

<file path=ppt/tags/tag269.xml><?xml version="1.0" encoding="utf-8"?>
<p:tagLst xmlns:a="http://schemas.openxmlformats.org/drawingml/2006/main" xmlns:r="http://schemas.openxmlformats.org/officeDocument/2006/relationships" xmlns:p="http://schemas.openxmlformats.org/presentationml/2006/main">
  <p:tag name="PA" val="v3.2.0"/>
</p:tagLst>
</file>

<file path=ppt/tags/tag27.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270.xml><?xml version="1.0" encoding="utf-8"?>
<p:tagLst xmlns:a="http://schemas.openxmlformats.org/drawingml/2006/main" xmlns:r="http://schemas.openxmlformats.org/officeDocument/2006/relationships" xmlns:p="http://schemas.openxmlformats.org/presentationml/2006/main">
  <p:tag name="PA" val="v3.2.0"/>
</p:tagLst>
</file>

<file path=ppt/tags/tag271.xml><?xml version="1.0" encoding="utf-8"?>
<p:tagLst xmlns:a="http://schemas.openxmlformats.org/drawingml/2006/main" xmlns:r="http://schemas.openxmlformats.org/officeDocument/2006/relationships" xmlns:p="http://schemas.openxmlformats.org/presentationml/2006/main">
  <p:tag name="PA" val="v3.2.0"/>
</p:tagLst>
</file>

<file path=ppt/tags/tag272.xml><?xml version="1.0" encoding="utf-8"?>
<p:tagLst xmlns:a="http://schemas.openxmlformats.org/drawingml/2006/main" xmlns:r="http://schemas.openxmlformats.org/officeDocument/2006/relationships" xmlns:p="http://schemas.openxmlformats.org/presentationml/2006/main">
  <p:tag name="PA" val="v3.2.0"/>
</p:tagLst>
</file>

<file path=ppt/tags/tag273.xml><?xml version="1.0" encoding="utf-8"?>
<p:tagLst xmlns:a="http://schemas.openxmlformats.org/drawingml/2006/main" xmlns:r="http://schemas.openxmlformats.org/officeDocument/2006/relationships" xmlns:p="http://schemas.openxmlformats.org/presentationml/2006/main">
  <p:tag name="PA" val="v3.2.0"/>
</p:tagLst>
</file>

<file path=ppt/tags/tag274.xml><?xml version="1.0" encoding="utf-8"?>
<p:tagLst xmlns:a="http://schemas.openxmlformats.org/drawingml/2006/main" xmlns:r="http://schemas.openxmlformats.org/officeDocument/2006/relationships" xmlns:p="http://schemas.openxmlformats.org/presentationml/2006/main">
  <p:tag name="PA" val="v3.2.0"/>
</p:tagLst>
</file>

<file path=ppt/tags/tag275.xml><?xml version="1.0" encoding="utf-8"?>
<p:tagLst xmlns:a="http://schemas.openxmlformats.org/drawingml/2006/main" xmlns:r="http://schemas.openxmlformats.org/officeDocument/2006/relationships" xmlns:p="http://schemas.openxmlformats.org/presentationml/2006/main">
  <p:tag name="PA" val="v3.2.0"/>
</p:tagLst>
</file>

<file path=ppt/tags/tag276.xml><?xml version="1.0" encoding="utf-8"?>
<p:tagLst xmlns:a="http://schemas.openxmlformats.org/drawingml/2006/main" xmlns:r="http://schemas.openxmlformats.org/officeDocument/2006/relationships" xmlns:p="http://schemas.openxmlformats.org/presentationml/2006/main">
  <p:tag name="PA" val="v3.2.0"/>
</p:tagLst>
</file>

<file path=ppt/tags/tag277.xml><?xml version="1.0" encoding="utf-8"?>
<p:tagLst xmlns:a="http://schemas.openxmlformats.org/drawingml/2006/main" xmlns:r="http://schemas.openxmlformats.org/officeDocument/2006/relationships" xmlns:p="http://schemas.openxmlformats.org/presentationml/2006/main">
  <p:tag name="PA" val="v3.2.0"/>
</p:tagLst>
</file>

<file path=ppt/tags/tag278.xml><?xml version="1.0" encoding="utf-8"?>
<p:tagLst xmlns:a="http://schemas.openxmlformats.org/drawingml/2006/main" xmlns:r="http://schemas.openxmlformats.org/officeDocument/2006/relationships" xmlns:p="http://schemas.openxmlformats.org/presentationml/2006/main">
  <p:tag name="PA" val="v3.2.0"/>
</p:tagLst>
</file>

<file path=ppt/tags/tag279.xml><?xml version="1.0" encoding="utf-8"?>
<p:tagLst xmlns:a="http://schemas.openxmlformats.org/drawingml/2006/main" xmlns:r="http://schemas.openxmlformats.org/officeDocument/2006/relationships" xmlns:p="http://schemas.openxmlformats.org/presentationml/2006/main">
  <p:tag name="PA" val="v3.2.0"/>
</p:tagLst>
</file>

<file path=ppt/tags/tag28.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280.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281.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282.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283.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284.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285.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286.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287.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288.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289.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29.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290.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291.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292.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293.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294.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295.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296.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297.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298.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299.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3.xml><?xml version="1.0" encoding="utf-8"?>
<p:tagLst xmlns:a="http://schemas.openxmlformats.org/drawingml/2006/main" xmlns:r="http://schemas.openxmlformats.org/officeDocument/2006/relationships" xmlns:p="http://schemas.openxmlformats.org/presentationml/2006/main">
  <p:tag name="PA" val="v3.2.0"/>
</p:tagLst>
</file>

<file path=ppt/tags/tag30.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300.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301.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302.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303.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304.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305.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306.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307.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308.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309.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31.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310.xml><?xml version="1.0" encoding="utf-8"?>
<p:tagLst xmlns:a="http://schemas.openxmlformats.org/drawingml/2006/main" xmlns:r="http://schemas.openxmlformats.org/officeDocument/2006/relationships" xmlns:p="http://schemas.openxmlformats.org/presentationml/2006/main">
  <p:tag name="PA" val="v3.2.0"/>
</p:tagLst>
</file>

<file path=ppt/tags/tag311.xml><?xml version="1.0" encoding="utf-8"?>
<p:tagLst xmlns:a="http://schemas.openxmlformats.org/drawingml/2006/main" xmlns:r="http://schemas.openxmlformats.org/officeDocument/2006/relationships" xmlns:p="http://schemas.openxmlformats.org/presentationml/2006/main">
  <p:tag name="PA" val="v3.2.0"/>
</p:tagLst>
</file>

<file path=ppt/tags/tag312.xml><?xml version="1.0" encoding="utf-8"?>
<p:tagLst xmlns:a="http://schemas.openxmlformats.org/drawingml/2006/main" xmlns:r="http://schemas.openxmlformats.org/officeDocument/2006/relationships" xmlns:p="http://schemas.openxmlformats.org/presentationml/2006/main">
  <p:tag name="PA" val="v3.2.0"/>
</p:tagLst>
</file>

<file path=ppt/tags/tag313.xml><?xml version="1.0" encoding="utf-8"?>
<p:tagLst xmlns:a="http://schemas.openxmlformats.org/drawingml/2006/main" xmlns:r="http://schemas.openxmlformats.org/officeDocument/2006/relationships" xmlns:p="http://schemas.openxmlformats.org/presentationml/2006/main">
  <p:tag name="PA" val="v3.2.0"/>
</p:tagLst>
</file>

<file path=ppt/tags/tag314.xml><?xml version="1.0" encoding="utf-8"?>
<p:tagLst xmlns:a="http://schemas.openxmlformats.org/drawingml/2006/main" xmlns:r="http://schemas.openxmlformats.org/officeDocument/2006/relationships" xmlns:p="http://schemas.openxmlformats.org/presentationml/2006/main">
  <p:tag name="PA" val="v3.2.0"/>
</p:tagLst>
</file>

<file path=ppt/tags/tag315.xml><?xml version="1.0" encoding="utf-8"?>
<p:tagLst xmlns:a="http://schemas.openxmlformats.org/drawingml/2006/main" xmlns:r="http://schemas.openxmlformats.org/officeDocument/2006/relationships" xmlns:p="http://schemas.openxmlformats.org/presentationml/2006/main">
  <p:tag name="PA" val="v3.2.0"/>
</p:tagLst>
</file>

<file path=ppt/tags/tag316.xml><?xml version="1.0" encoding="utf-8"?>
<p:tagLst xmlns:a="http://schemas.openxmlformats.org/drawingml/2006/main" xmlns:r="http://schemas.openxmlformats.org/officeDocument/2006/relationships" xmlns:p="http://schemas.openxmlformats.org/presentationml/2006/main">
  <p:tag name="PA" val="v3.2.0"/>
</p:tagLst>
</file>

<file path=ppt/tags/tag317.xml><?xml version="1.0" encoding="utf-8"?>
<p:tagLst xmlns:a="http://schemas.openxmlformats.org/drawingml/2006/main" xmlns:r="http://schemas.openxmlformats.org/officeDocument/2006/relationships" xmlns:p="http://schemas.openxmlformats.org/presentationml/2006/main">
  <p:tag name="PA" val="v3.2.0"/>
</p:tagLst>
</file>

<file path=ppt/tags/tag318.xml><?xml version="1.0" encoding="utf-8"?>
<p:tagLst xmlns:a="http://schemas.openxmlformats.org/drawingml/2006/main" xmlns:r="http://schemas.openxmlformats.org/officeDocument/2006/relationships" xmlns:p="http://schemas.openxmlformats.org/presentationml/2006/main">
  <p:tag name="PA" val="v3.2.0"/>
</p:tagLst>
</file>

<file path=ppt/tags/tag319.xml><?xml version="1.0" encoding="utf-8"?>
<p:tagLst xmlns:a="http://schemas.openxmlformats.org/drawingml/2006/main" xmlns:r="http://schemas.openxmlformats.org/officeDocument/2006/relationships" xmlns:p="http://schemas.openxmlformats.org/presentationml/2006/main">
  <p:tag name="PA" val="v3.2.0"/>
</p:tagLst>
</file>

<file path=ppt/tags/tag32.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320.xml><?xml version="1.0" encoding="utf-8"?>
<p:tagLst xmlns:a="http://schemas.openxmlformats.org/drawingml/2006/main" xmlns:r="http://schemas.openxmlformats.org/officeDocument/2006/relationships" xmlns:p="http://schemas.openxmlformats.org/presentationml/2006/main">
  <p:tag name="PA" val="v3.2.0"/>
</p:tagLst>
</file>

<file path=ppt/tags/tag321.xml><?xml version="1.0" encoding="utf-8"?>
<p:tagLst xmlns:a="http://schemas.openxmlformats.org/drawingml/2006/main" xmlns:r="http://schemas.openxmlformats.org/officeDocument/2006/relationships" xmlns:p="http://schemas.openxmlformats.org/presentationml/2006/main">
  <p:tag name="PA" val="v3.2.0"/>
</p:tagLst>
</file>

<file path=ppt/tags/tag322.xml><?xml version="1.0" encoding="utf-8"?>
<p:tagLst xmlns:a="http://schemas.openxmlformats.org/drawingml/2006/main" xmlns:r="http://schemas.openxmlformats.org/officeDocument/2006/relationships" xmlns:p="http://schemas.openxmlformats.org/presentationml/2006/main">
  <p:tag name="PA" val="v3.2.0"/>
</p:tagLst>
</file>

<file path=ppt/tags/tag323.xml><?xml version="1.0" encoding="utf-8"?>
<p:tagLst xmlns:a="http://schemas.openxmlformats.org/drawingml/2006/main" xmlns:r="http://schemas.openxmlformats.org/officeDocument/2006/relationships" xmlns:p="http://schemas.openxmlformats.org/presentationml/2006/main">
  <p:tag name="PA" val="v3.2.0"/>
</p:tagLst>
</file>

<file path=ppt/tags/tag324.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325.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326.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327.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328.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329.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33.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330.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331.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332.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333.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334.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335.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336.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337.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338.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339.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34.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340.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341.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342.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343.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344.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345.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346.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347.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348.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349.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35.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350.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351.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352.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353.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354.xml><?xml version="1.0" encoding="utf-8"?>
<p:tagLst xmlns:a="http://schemas.openxmlformats.org/drawingml/2006/main" xmlns:r="http://schemas.openxmlformats.org/officeDocument/2006/relationships" xmlns:p="http://schemas.openxmlformats.org/presentationml/2006/main">
  <p:tag name="PA" val="v3.2.0"/>
</p:tagLst>
</file>

<file path=ppt/tags/tag355.xml><?xml version="1.0" encoding="utf-8"?>
<p:tagLst xmlns:a="http://schemas.openxmlformats.org/drawingml/2006/main" xmlns:r="http://schemas.openxmlformats.org/officeDocument/2006/relationships" xmlns:p="http://schemas.openxmlformats.org/presentationml/2006/main">
  <p:tag name="PA" val="v3.2.0"/>
</p:tagLst>
</file>

<file path=ppt/tags/tag356.xml><?xml version="1.0" encoding="utf-8"?>
<p:tagLst xmlns:a="http://schemas.openxmlformats.org/drawingml/2006/main" xmlns:r="http://schemas.openxmlformats.org/officeDocument/2006/relationships" xmlns:p="http://schemas.openxmlformats.org/presentationml/2006/main">
  <p:tag name="PA" val="v3.2.0"/>
</p:tagLst>
</file>

<file path=ppt/tags/tag357.xml><?xml version="1.0" encoding="utf-8"?>
<p:tagLst xmlns:a="http://schemas.openxmlformats.org/drawingml/2006/main" xmlns:r="http://schemas.openxmlformats.org/officeDocument/2006/relationships" xmlns:p="http://schemas.openxmlformats.org/presentationml/2006/main">
  <p:tag name="PA" val="v3.2.0"/>
</p:tagLst>
</file>

<file path=ppt/tags/tag358.xml><?xml version="1.0" encoding="utf-8"?>
<p:tagLst xmlns:a="http://schemas.openxmlformats.org/drawingml/2006/main" xmlns:r="http://schemas.openxmlformats.org/officeDocument/2006/relationships" xmlns:p="http://schemas.openxmlformats.org/presentationml/2006/main">
  <p:tag name="PA" val="v3.2.0"/>
</p:tagLst>
</file>

<file path=ppt/tags/tag359.xml><?xml version="1.0" encoding="utf-8"?>
<p:tagLst xmlns:a="http://schemas.openxmlformats.org/drawingml/2006/main" xmlns:r="http://schemas.openxmlformats.org/officeDocument/2006/relationships" xmlns:p="http://schemas.openxmlformats.org/presentationml/2006/main">
  <p:tag name="PA" val="v3.2.0"/>
</p:tagLst>
</file>

<file path=ppt/tags/tag36.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360.xml><?xml version="1.0" encoding="utf-8"?>
<p:tagLst xmlns:a="http://schemas.openxmlformats.org/drawingml/2006/main" xmlns:r="http://schemas.openxmlformats.org/officeDocument/2006/relationships" xmlns:p="http://schemas.openxmlformats.org/presentationml/2006/main">
  <p:tag name="PA" val="v3.2.0"/>
</p:tagLst>
</file>

<file path=ppt/tags/tag361.xml><?xml version="1.0" encoding="utf-8"?>
<p:tagLst xmlns:a="http://schemas.openxmlformats.org/drawingml/2006/main" xmlns:r="http://schemas.openxmlformats.org/officeDocument/2006/relationships" xmlns:p="http://schemas.openxmlformats.org/presentationml/2006/main">
  <p:tag name="PA" val="v3.2.0"/>
</p:tagLst>
</file>

<file path=ppt/tags/tag362.xml><?xml version="1.0" encoding="utf-8"?>
<p:tagLst xmlns:a="http://schemas.openxmlformats.org/drawingml/2006/main" xmlns:r="http://schemas.openxmlformats.org/officeDocument/2006/relationships" xmlns:p="http://schemas.openxmlformats.org/presentationml/2006/main">
  <p:tag name="PA" val="v3.2.0"/>
</p:tagLst>
</file>

<file path=ppt/tags/tag363.xml><?xml version="1.0" encoding="utf-8"?>
<p:tagLst xmlns:a="http://schemas.openxmlformats.org/drawingml/2006/main" xmlns:r="http://schemas.openxmlformats.org/officeDocument/2006/relationships" xmlns:p="http://schemas.openxmlformats.org/presentationml/2006/main">
  <p:tag name="PA" val="v3.2.0"/>
</p:tagLst>
</file>

<file path=ppt/tags/tag364.xml><?xml version="1.0" encoding="utf-8"?>
<p:tagLst xmlns:a="http://schemas.openxmlformats.org/drawingml/2006/main" xmlns:r="http://schemas.openxmlformats.org/officeDocument/2006/relationships" xmlns:p="http://schemas.openxmlformats.org/presentationml/2006/main">
  <p:tag name="PA" val="v3.2.0"/>
</p:tagLst>
</file>

<file path=ppt/tags/tag365.xml><?xml version="1.0" encoding="utf-8"?>
<p:tagLst xmlns:a="http://schemas.openxmlformats.org/drawingml/2006/main" xmlns:r="http://schemas.openxmlformats.org/officeDocument/2006/relationships" xmlns:p="http://schemas.openxmlformats.org/presentationml/2006/main">
  <p:tag name="PA" val="v3.2.0"/>
</p:tagLst>
</file>

<file path=ppt/tags/tag366.xml><?xml version="1.0" encoding="utf-8"?>
<p:tagLst xmlns:a="http://schemas.openxmlformats.org/drawingml/2006/main" xmlns:r="http://schemas.openxmlformats.org/officeDocument/2006/relationships" xmlns:p="http://schemas.openxmlformats.org/presentationml/2006/main">
  <p:tag name="PA" val="v3.2.0"/>
</p:tagLst>
</file>

<file path=ppt/tags/tag367.xml><?xml version="1.0" encoding="utf-8"?>
<p:tagLst xmlns:a="http://schemas.openxmlformats.org/drawingml/2006/main" xmlns:r="http://schemas.openxmlformats.org/officeDocument/2006/relationships" xmlns:p="http://schemas.openxmlformats.org/presentationml/2006/main">
  <p:tag name="PA" val="v3.2.0"/>
</p:tagLst>
</file>

<file path=ppt/tags/tag368.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369.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37.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370.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371.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372.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373.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374.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375.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376.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377.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378.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379.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38.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380.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381.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382.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383.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384.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385.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386.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387.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388.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389.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39.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390.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391.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392.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393.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394.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395.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396.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397.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398.xml><?xml version="1.0" encoding="utf-8"?>
<p:tagLst xmlns:a="http://schemas.openxmlformats.org/drawingml/2006/main" xmlns:r="http://schemas.openxmlformats.org/officeDocument/2006/relationships" xmlns:p="http://schemas.openxmlformats.org/presentationml/2006/main">
  <p:tag name="PA" val="v3.2.0"/>
</p:tagLst>
</file>

<file path=ppt/tags/tag399.xml><?xml version="1.0" encoding="utf-8"?>
<p:tagLst xmlns:a="http://schemas.openxmlformats.org/drawingml/2006/main" xmlns:r="http://schemas.openxmlformats.org/officeDocument/2006/relationships" xmlns:p="http://schemas.openxmlformats.org/presentationml/2006/main">
  <p:tag name="PA" val="v3.2.0"/>
</p:tagLst>
</file>

<file path=ppt/tags/tag4.xml><?xml version="1.0" encoding="utf-8"?>
<p:tagLst xmlns:a="http://schemas.openxmlformats.org/drawingml/2006/main" xmlns:r="http://schemas.openxmlformats.org/officeDocument/2006/relationships" xmlns:p="http://schemas.openxmlformats.org/presentationml/2006/main">
  <p:tag name="PA" val="v3.2.0"/>
</p:tagLst>
</file>

<file path=ppt/tags/tag40.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400.xml><?xml version="1.0" encoding="utf-8"?>
<p:tagLst xmlns:a="http://schemas.openxmlformats.org/drawingml/2006/main" xmlns:r="http://schemas.openxmlformats.org/officeDocument/2006/relationships" xmlns:p="http://schemas.openxmlformats.org/presentationml/2006/main">
  <p:tag name="PA" val="v3.2.0"/>
</p:tagLst>
</file>

<file path=ppt/tags/tag401.xml><?xml version="1.0" encoding="utf-8"?>
<p:tagLst xmlns:a="http://schemas.openxmlformats.org/drawingml/2006/main" xmlns:r="http://schemas.openxmlformats.org/officeDocument/2006/relationships" xmlns:p="http://schemas.openxmlformats.org/presentationml/2006/main">
  <p:tag name="PA" val="v3.2.0"/>
</p:tagLst>
</file>

<file path=ppt/tags/tag402.xml><?xml version="1.0" encoding="utf-8"?>
<p:tagLst xmlns:a="http://schemas.openxmlformats.org/drawingml/2006/main" xmlns:r="http://schemas.openxmlformats.org/officeDocument/2006/relationships" xmlns:p="http://schemas.openxmlformats.org/presentationml/2006/main">
  <p:tag name="PA" val="v3.2.0"/>
</p:tagLst>
</file>

<file path=ppt/tags/tag403.xml><?xml version="1.0" encoding="utf-8"?>
<p:tagLst xmlns:a="http://schemas.openxmlformats.org/drawingml/2006/main" xmlns:r="http://schemas.openxmlformats.org/officeDocument/2006/relationships" xmlns:p="http://schemas.openxmlformats.org/presentationml/2006/main">
  <p:tag name="PA" val="v3.2.0"/>
</p:tagLst>
</file>

<file path=ppt/tags/tag404.xml><?xml version="1.0" encoding="utf-8"?>
<p:tagLst xmlns:a="http://schemas.openxmlformats.org/drawingml/2006/main" xmlns:r="http://schemas.openxmlformats.org/officeDocument/2006/relationships" xmlns:p="http://schemas.openxmlformats.org/presentationml/2006/main">
  <p:tag name="PA" val="v3.2.0"/>
</p:tagLst>
</file>

<file path=ppt/tags/tag405.xml><?xml version="1.0" encoding="utf-8"?>
<p:tagLst xmlns:a="http://schemas.openxmlformats.org/drawingml/2006/main" xmlns:r="http://schemas.openxmlformats.org/officeDocument/2006/relationships" xmlns:p="http://schemas.openxmlformats.org/presentationml/2006/main">
  <p:tag name="PA" val="v3.2.0"/>
</p:tagLst>
</file>

<file path=ppt/tags/tag406.xml><?xml version="1.0" encoding="utf-8"?>
<p:tagLst xmlns:a="http://schemas.openxmlformats.org/drawingml/2006/main" xmlns:r="http://schemas.openxmlformats.org/officeDocument/2006/relationships" xmlns:p="http://schemas.openxmlformats.org/presentationml/2006/main">
  <p:tag name="PA" val="v3.2.0"/>
</p:tagLst>
</file>

<file path=ppt/tags/tag407.xml><?xml version="1.0" encoding="utf-8"?>
<p:tagLst xmlns:a="http://schemas.openxmlformats.org/drawingml/2006/main" xmlns:r="http://schemas.openxmlformats.org/officeDocument/2006/relationships" xmlns:p="http://schemas.openxmlformats.org/presentationml/2006/main">
  <p:tag name="PA" val="v3.2.0"/>
</p:tagLst>
</file>

<file path=ppt/tags/tag408.xml><?xml version="1.0" encoding="utf-8"?>
<p:tagLst xmlns:a="http://schemas.openxmlformats.org/drawingml/2006/main" xmlns:r="http://schemas.openxmlformats.org/officeDocument/2006/relationships" xmlns:p="http://schemas.openxmlformats.org/presentationml/2006/main">
  <p:tag name="PA" val="v3.2.0"/>
</p:tagLst>
</file>

<file path=ppt/tags/tag409.xml><?xml version="1.0" encoding="utf-8"?>
<p:tagLst xmlns:a="http://schemas.openxmlformats.org/drawingml/2006/main" xmlns:r="http://schemas.openxmlformats.org/officeDocument/2006/relationships" xmlns:p="http://schemas.openxmlformats.org/presentationml/2006/main">
  <p:tag name="PA" val="v3.2.0"/>
</p:tagLst>
</file>

<file path=ppt/tags/tag41.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410.xml><?xml version="1.0" encoding="utf-8"?>
<p:tagLst xmlns:a="http://schemas.openxmlformats.org/drawingml/2006/main" xmlns:r="http://schemas.openxmlformats.org/officeDocument/2006/relationships" xmlns:p="http://schemas.openxmlformats.org/presentationml/2006/main">
  <p:tag name="PA" val="v3.2.0"/>
</p:tagLst>
</file>

<file path=ppt/tags/tag411.xml><?xml version="1.0" encoding="utf-8"?>
<p:tagLst xmlns:a="http://schemas.openxmlformats.org/drawingml/2006/main" xmlns:r="http://schemas.openxmlformats.org/officeDocument/2006/relationships" xmlns:p="http://schemas.openxmlformats.org/presentationml/2006/main">
  <p:tag name="PA" val="v3.2.0"/>
</p:tagLst>
</file>

<file path=ppt/tags/tag412.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413.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414.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415.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416.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417.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418.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419.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42.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420.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421.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422.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423.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424.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425.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426.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427.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428.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429.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43.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430.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431.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432.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433.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434.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435.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436.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437.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438.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439.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44.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440.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441.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442.xml><?xml version="1.0" encoding="utf-8"?>
<p:tagLst xmlns:a="http://schemas.openxmlformats.org/drawingml/2006/main" xmlns:r="http://schemas.openxmlformats.org/officeDocument/2006/relationships" xmlns:p="http://schemas.openxmlformats.org/presentationml/2006/main">
  <p:tag name="PA" val="v3.2.0"/>
</p:tagLst>
</file>

<file path=ppt/tags/tag443.xml><?xml version="1.0" encoding="utf-8"?>
<p:tagLst xmlns:a="http://schemas.openxmlformats.org/drawingml/2006/main" xmlns:r="http://schemas.openxmlformats.org/officeDocument/2006/relationships" xmlns:p="http://schemas.openxmlformats.org/presentationml/2006/main">
  <p:tag name="PA" val="v3.2.0"/>
</p:tagLst>
</file>

<file path=ppt/tags/tag444.xml><?xml version="1.0" encoding="utf-8"?>
<p:tagLst xmlns:a="http://schemas.openxmlformats.org/drawingml/2006/main" xmlns:r="http://schemas.openxmlformats.org/officeDocument/2006/relationships" xmlns:p="http://schemas.openxmlformats.org/presentationml/2006/main">
  <p:tag name="PA" val="v3.2.0"/>
</p:tagLst>
</file>

<file path=ppt/tags/tag445.xml><?xml version="1.0" encoding="utf-8"?>
<p:tagLst xmlns:a="http://schemas.openxmlformats.org/drawingml/2006/main" xmlns:r="http://schemas.openxmlformats.org/officeDocument/2006/relationships" xmlns:p="http://schemas.openxmlformats.org/presentationml/2006/main">
  <p:tag name="PA" val="v3.2.0"/>
</p:tagLst>
</file>

<file path=ppt/tags/tag446.xml><?xml version="1.0" encoding="utf-8"?>
<p:tagLst xmlns:a="http://schemas.openxmlformats.org/drawingml/2006/main" xmlns:r="http://schemas.openxmlformats.org/officeDocument/2006/relationships" xmlns:p="http://schemas.openxmlformats.org/presentationml/2006/main">
  <p:tag name="PA" val="v3.2.0"/>
</p:tagLst>
</file>

<file path=ppt/tags/tag447.xml><?xml version="1.0" encoding="utf-8"?>
<p:tagLst xmlns:a="http://schemas.openxmlformats.org/drawingml/2006/main" xmlns:r="http://schemas.openxmlformats.org/officeDocument/2006/relationships" xmlns:p="http://schemas.openxmlformats.org/presentationml/2006/main">
  <p:tag name="PA" val="v3.2.0"/>
</p:tagLst>
</file>

<file path=ppt/tags/tag448.xml><?xml version="1.0" encoding="utf-8"?>
<p:tagLst xmlns:a="http://schemas.openxmlformats.org/drawingml/2006/main" xmlns:r="http://schemas.openxmlformats.org/officeDocument/2006/relationships" xmlns:p="http://schemas.openxmlformats.org/presentationml/2006/main">
  <p:tag name="PA" val="v3.2.0"/>
</p:tagLst>
</file>

<file path=ppt/tags/tag449.xml><?xml version="1.0" encoding="utf-8"?>
<p:tagLst xmlns:a="http://schemas.openxmlformats.org/drawingml/2006/main" xmlns:r="http://schemas.openxmlformats.org/officeDocument/2006/relationships" xmlns:p="http://schemas.openxmlformats.org/presentationml/2006/main">
  <p:tag name="PA" val="v3.2.0"/>
</p:tagLst>
</file>

<file path=ppt/tags/tag45.xml><?xml version="1.0" encoding="utf-8"?>
<p:tagLst xmlns:a="http://schemas.openxmlformats.org/drawingml/2006/main" xmlns:r="http://schemas.openxmlformats.org/officeDocument/2006/relationships" xmlns:p="http://schemas.openxmlformats.org/presentationml/2006/main">
  <p:tag name="PA" val="v3.2.0"/>
</p:tagLst>
</file>

<file path=ppt/tags/tag450.xml><?xml version="1.0" encoding="utf-8"?>
<p:tagLst xmlns:a="http://schemas.openxmlformats.org/drawingml/2006/main" xmlns:r="http://schemas.openxmlformats.org/officeDocument/2006/relationships" xmlns:p="http://schemas.openxmlformats.org/presentationml/2006/main">
  <p:tag name="PA" val="v3.2.0"/>
</p:tagLst>
</file>

<file path=ppt/tags/tag451.xml><?xml version="1.0" encoding="utf-8"?>
<p:tagLst xmlns:a="http://schemas.openxmlformats.org/drawingml/2006/main" xmlns:r="http://schemas.openxmlformats.org/officeDocument/2006/relationships" xmlns:p="http://schemas.openxmlformats.org/presentationml/2006/main">
  <p:tag name="PA" val="v3.2.0"/>
</p:tagLst>
</file>

<file path=ppt/tags/tag452.xml><?xml version="1.0" encoding="utf-8"?>
<p:tagLst xmlns:a="http://schemas.openxmlformats.org/drawingml/2006/main" xmlns:r="http://schemas.openxmlformats.org/officeDocument/2006/relationships" xmlns:p="http://schemas.openxmlformats.org/presentationml/2006/main">
  <p:tag name="PA" val="v3.2.0"/>
</p:tagLst>
</file>

<file path=ppt/tags/tag453.xml><?xml version="1.0" encoding="utf-8"?>
<p:tagLst xmlns:a="http://schemas.openxmlformats.org/drawingml/2006/main" xmlns:r="http://schemas.openxmlformats.org/officeDocument/2006/relationships" xmlns:p="http://schemas.openxmlformats.org/presentationml/2006/main">
  <p:tag name="PA" val="v3.2.0"/>
</p:tagLst>
</file>

<file path=ppt/tags/tag454.xml><?xml version="1.0" encoding="utf-8"?>
<p:tagLst xmlns:a="http://schemas.openxmlformats.org/drawingml/2006/main" xmlns:r="http://schemas.openxmlformats.org/officeDocument/2006/relationships" xmlns:p="http://schemas.openxmlformats.org/presentationml/2006/main">
  <p:tag name="PA" val="v3.2.0"/>
</p:tagLst>
</file>

<file path=ppt/tags/tag455.xml><?xml version="1.0" encoding="utf-8"?>
<p:tagLst xmlns:a="http://schemas.openxmlformats.org/drawingml/2006/main" xmlns:r="http://schemas.openxmlformats.org/officeDocument/2006/relationships" xmlns:p="http://schemas.openxmlformats.org/presentationml/2006/main">
  <p:tag name="PA" val="v3.2.0"/>
</p:tagLst>
</file>

<file path=ppt/tags/tag456.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457.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458.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459.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46.xml><?xml version="1.0" encoding="utf-8"?>
<p:tagLst xmlns:a="http://schemas.openxmlformats.org/drawingml/2006/main" xmlns:r="http://schemas.openxmlformats.org/officeDocument/2006/relationships" xmlns:p="http://schemas.openxmlformats.org/presentationml/2006/main">
  <p:tag name="PA" val="v3.2.0"/>
</p:tagLst>
</file>

<file path=ppt/tags/tag460.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461.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462.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463.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464.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465.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466.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467.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468.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469.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47.xml><?xml version="1.0" encoding="utf-8"?>
<p:tagLst xmlns:a="http://schemas.openxmlformats.org/drawingml/2006/main" xmlns:r="http://schemas.openxmlformats.org/officeDocument/2006/relationships" xmlns:p="http://schemas.openxmlformats.org/presentationml/2006/main">
  <p:tag name="PA" val="v3.2.0"/>
</p:tagLst>
</file>

<file path=ppt/tags/tag470.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471.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472.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473.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474.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475.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476.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477.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478.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479.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48.xml><?xml version="1.0" encoding="utf-8"?>
<p:tagLst xmlns:a="http://schemas.openxmlformats.org/drawingml/2006/main" xmlns:r="http://schemas.openxmlformats.org/officeDocument/2006/relationships" xmlns:p="http://schemas.openxmlformats.org/presentationml/2006/main">
  <p:tag name="PA" val="v3.2.0"/>
</p:tagLst>
</file>

<file path=ppt/tags/tag480.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481.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482.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483.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484.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485.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486.xml><?xml version="1.0" encoding="utf-8"?>
<p:tagLst xmlns:a="http://schemas.openxmlformats.org/drawingml/2006/main" xmlns:r="http://schemas.openxmlformats.org/officeDocument/2006/relationships" xmlns:p="http://schemas.openxmlformats.org/presentationml/2006/main">
  <p:tag name="PA" val="v3.2.0"/>
</p:tagLst>
</file>

<file path=ppt/tags/tag487.xml><?xml version="1.0" encoding="utf-8"?>
<p:tagLst xmlns:a="http://schemas.openxmlformats.org/drawingml/2006/main" xmlns:r="http://schemas.openxmlformats.org/officeDocument/2006/relationships" xmlns:p="http://schemas.openxmlformats.org/presentationml/2006/main">
  <p:tag name="PA" val="v3.2.0"/>
</p:tagLst>
</file>

<file path=ppt/tags/tag488.xml><?xml version="1.0" encoding="utf-8"?>
<p:tagLst xmlns:a="http://schemas.openxmlformats.org/drawingml/2006/main" xmlns:r="http://schemas.openxmlformats.org/officeDocument/2006/relationships" xmlns:p="http://schemas.openxmlformats.org/presentationml/2006/main">
  <p:tag name="PA" val="v3.2.0"/>
</p:tagLst>
</file>

<file path=ppt/tags/tag489.xml><?xml version="1.0" encoding="utf-8"?>
<p:tagLst xmlns:a="http://schemas.openxmlformats.org/drawingml/2006/main" xmlns:r="http://schemas.openxmlformats.org/officeDocument/2006/relationships" xmlns:p="http://schemas.openxmlformats.org/presentationml/2006/main">
  <p:tag name="PA" val="v3.2.0"/>
</p:tagLst>
</file>

<file path=ppt/tags/tag49.xml><?xml version="1.0" encoding="utf-8"?>
<p:tagLst xmlns:a="http://schemas.openxmlformats.org/drawingml/2006/main" xmlns:r="http://schemas.openxmlformats.org/officeDocument/2006/relationships" xmlns:p="http://schemas.openxmlformats.org/presentationml/2006/main">
  <p:tag name="PA" val="v3.2.0"/>
</p:tagLst>
</file>

<file path=ppt/tags/tag490.xml><?xml version="1.0" encoding="utf-8"?>
<p:tagLst xmlns:a="http://schemas.openxmlformats.org/drawingml/2006/main" xmlns:r="http://schemas.openxmlformats.org/officeDocument/2006/relationships" xmlns:p="http://schemas.openxmlformats.org/presentationml/2006/main">
  <p:tag name="PA" val="v3.2.0"/>
</p:tagLst>
</file>

<file path=ppt/tags/tag491.xml><?xml version="1.0" encoding="utf-8"?>
<p:tagLst xmlns:a="http://schemas.openxmlformats.org/drawingml/2006/main" xmlns:r="http://schemas.openxmlformats.org/officeDocument/2006/relationships" xmlns:p="http://schemas.openxmlformats.org/presentationml/2006/main">
  <p:tag name="PA" val="v3.2.0"/>
</p:tagLst>
</file>

<file path=ppt/tags/tag492.xml><?xml version="1.0" encoding="utf-8"?>
<p:tagLst xmlns:a="http://schemas.openxmlformats.org/drawingml/2006/main" xmlns:r="http://schemas.openxmlformats.org/officeDocument/2006/relationships" xmlns:p="http://schemas.openxmlformats.org/presentationml/2006/main">
  <p:tag name="PA" val="v3.2.0"/>
</p:tagLst>
</file>

<file path=ppt/tags/tag493.xml><?xml version="1.0" encoding="utf-8"?>
<p:tagLst xmlns:a="http://schemas.openxmlformats.org/drawingml/2006/main" xmlns:r="http://schemas.openxmlformats.org/officeDocument/2006/relationships" xmlns:p="http://schemas.openxmlformats.org/presentationml/2006/main">
  <p:tag name="PA" val="v3.2.0"/>
</p:tagLst>
</file>

<file path=ppt/tags/tag494.xml><?xml version="1.0" encoding="utf-8"?>
<p:tagLst xmlns:a="http://schemas.openxmlformats.org/drawingml/2006/main" xmlns:r="http://schemas.openxmlformats.org/officeDocument/2006/relationships" xmlns:p="http://schemas.openxmlformats.org/presentationml/2006/main">
  <p:tag name="PA" val="v3.2.0"/>
</p:tagLst>
</file>

<file path=ppt/tags/tag495.xml><?xml version="1.0" encoding="utf-8"?>
<p:tagLst xmlns:a="http://schemas.openxmlformats.org/drawingml/2006/main" xmlns:r="http://schemas.openxmlformats.org/officeDocument/2006/relationships" xmlns:p="http://schemas.openxmlformats.org/presentationml/2006/main">
  <p:tag name="PA" val="v3.2.0"/>
</p:tagLst>
</file>

<file path=ppt/tags/tag496.xml><?xml version="1.0" encoding="utf-8"?>
<p:tagLst xmlns:a="http://schemas.openxmlformats.org/drawingml/2006/main" xmlns:r="http://schemas.openxmlformats.org/officeDocument/2006/relationships" xmlns:p="http://schemas.openxmlformats.org/presentationml/2006/main">
  <p:tag name="PA" val="v3.2.0"/>
</p:tagLst>
</file>

<file path=ppt/tags/tag497.xml><?xml version="1.0" encoding="utf-8"?>
<p:tagLst xmlns:a="http://schemas.openxmlformats.org/drawingml/2006/main" xmlns:r="http://schemas.openxmlformats.org/officeDocument/2006/relationships" xmlns:p="http://schemas.openxmlformats.org/presentationml/2006/main">
  <p:tag name="PA" val="v3.2.0"/>
</p:tagLst>
</file>

<file path=ppt/tags/tag498.xml><?xml version="1.0" encoding="utf-8"?>
<p:tagLst xmlns:a="http://schemas.openxmlformats.org/drawingml/2006/main" xmlns:r="http://schemas.openxmlformats.org/officeDocument/2006/relationships" xmlns:p="http://schemas.openxmlformats.org/presentationml/2006/main">
  <p:tag name="PA" val="v3.2.0"/>
</p:tagLst>
</file>

<file path=ppt/tags/tag499.xml><?xml version="1.0" encoding="utf-8"?>
<p:tagLst xmlns:a="http://schemas.openxmlformats.org/drawingml/2006/main" xmlns:r="http://schemas.openxmlformats.org/officeDocument/2006/relationships" xmlns:p="http://schemas.openxmlformats.org/presentationml/2006/main">
  <p:tag name="PA" val="v3.2.0"/>
</p:tagLst>
</file>

<file path=ppt/tags/tag5.xml><?xml version="1.0" encoding="utf-8"?>
<p:tagLst xmlns:a="http://schemas.openxmlformats.org/drawingml/2006/main" xmlns:r="http://schemas.openxmlformats.org/officeDocument/2006/relationships" xmlns:p="http://schemas.openxmlformats.org/presentationml/2006/main">
  <p:tag name="PA" val="v3.2.0"/>
</p:tagLst>
</file>

<file path=ppt/tags/tag50.xml><?xml version="1.0" encoding="utf-8"?>
<p:tagLst xmlns:a="http://schemas.openxmlformats.org/drawingml/2006/main" xmlns:r="http://schemas.openxmlformats.org/officeDocument/2006/relationships" xmlns:p="http://schemas.openxmlformats.org/presentationml/2006/main">
  <p:tag name="PA" val="v3.2.0"/>
</p:tagLst>
</file>

<file path=ppt/tags/tag500.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501.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502.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503.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504.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505.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506.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507.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508.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509.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51.xml><?xml version="1.0" encoding="utf-8"?>
<p:tagLst xmlns:a="http://schemas.openxmlformats.org/drawingml/2006/main" xmlns:r="http://schemas.openxmlformats.org/officeDocument/2006/relationships" xmlns:p="http://schemas.openxmlformats.org/presentationml/2006/main">
  <p:tag name="PA" val="v3.2.0"/>
</p:tagLst>
</file>

<file path=ppt/tags/tag510.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511.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512.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513.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514.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515.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516.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517.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518.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519.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52.xml><?xml version="1.0" encoding="utf-8"?>
<p:tagLst xmlns:a="http://schemas.openxmlformats.org/drawingml/2006/main" xmlns:r="http://schemas.openxmlformats.org/officeDocument/2006/relationships" xmlns:p="http://schemas.openxmlformats.org/presentationml/2006/main">
  <p:tag name="PA" val="v3.2.0"/>
</p:tagLst>
</file>

<file path=ppt/tags/tag520.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521.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522.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523.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524.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525.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526.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527.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528.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529.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53.xml><?xml version="1.0" encoding="utf-8"?>
<p:tagLst xmlns:a="http://schemas.openxmlformats.org/drawingml/2006/main" xmlns:r="http://schemas.openxmlformats.org/officeDocument/2006/relationships" xmlns:p="http://schemas.openxmlformats.org/presentationml/2006/main">
  <p:tag name="PA" val="v3.2.0"/>
</p:tagLst>
</file>

<file path=ppt/tags/tag530.xml><?xml version="1.0" encoding="utf-8"?>
<p:tagLst xmlns:a="http://schemas.openxmlformats.org/drawingml/2006/main" xmlns:r="http://schemas.openxmlformats.org/officeDocument/2006/relationships" xmlns:p="http://schemas.openxmlformats.org/presentationml/2006/main">
  <p:tag name="PA" val="v3.2.0"/>
</p:tagLst>
</file>

<file path=ppt/tags/tag531.xml><?xml version="1.0" encoding="utf-8"?>
<p:tagLst xmlns:a="http://schemas.openxmlformats.org/drawingml/2006/main" xmlns:r="http://schemas.openxmlformats.org/officeDocument/2006/relationships" xmlns:p="http://schemas.openxmlformats.org/presentationml/2006/main">
  <p:tag name="PA" val="v3.2.0"/>
</p:tagLst>
</file>

<file path=ppt/tags/tag532.xml><?xml version="1.0" encoding="utf-8"?>
<p:tagLst xmlns:a="http://schemas.openxmlformats.org/drawingml/2006/main" xmlns:r="http://schemas.openxmlformats.org/officeDocument/2006/relationships" xmlns:p="http://schemas.openxmlformats.org/presentationml/2006/main">
  <p:tag name="PA" val="v3.2.0"/>
</p:tagLst>
</file>

<file path=ppt/tags/tag533.xml><?xml version="1.0" encoding="utf-8"?>
<p:tagLst xmlns:a="http://schemas.openxmlformats.org/drawingml/2006/main" xmlns:r="http://schemas.openxmlformats.org/officeDocument/2006/relationships" xmlns:p="http://schemas.openxmlformats.org/presentationml/2006/main">
  <p:tag name="PA" val="v3.2.0"/>
</p:tagLst>
</file>

<file path=ppt/tags/tag534.xml><?xml version="1.0" encoding="utf-8"?>
<p:tagLst xmlns:a="http://schemas.openxmlformats.org/drawingml/2006/main" xmlns:r="http://schemas.openxmlformats.org/officeDocument/2006/relationships" xmlns:p="http://schemas.openxmlformats.org/presentationml/2006/main">
  <p:tag name="PA" val="v3.2.0"/>
</p:tagLst>
</file>

<file path=ppt/tags/tag535.xml><?xml version="1.0" encoding="utf-8"?>
<p:tagLst xmlns:a="http://schemas.openxmlformats.org/drawingml/2006/main" xmlns:r="http://schemas.openxmlformats.org/officeDocument/2006/relationships" xmlns:p="http://schemas.openxmlformats.org/presentationml/2006/main">
  <p:tag name="PA" val="v3.2.0"/>
</p:tagLst>
</file>

<file path=ppt/tags/tag536.xml><?xml version="1.0" encoding="utf-8"?>
<p:tagLst xmlns:a="http://schemas.openxmlformats.org/drawingml/2006/main" xmlns:r="http://schemas.openxmlformats.org/officeDocument/2006/relationships" xmlns:p="http://schemas.openxmlformats.org/presentationml/2006/main">
  <p:tag name="PA" val="v3.2.0"/>
</p:tagLst>
</file>

<file path=ppt/tags/tag537.xml><?xml version="1.0" encoding="utf-8"?>
<p:tagLst xmlns:a="http://schemas.openxmlformats.org/drawingml/2006/main" xmlns:r="http://schemas.openxmlformats.org/officeDocument/2006/relationships" xmlns:p="http://schemas.openxmlformats.org/presentationml/2006/main">
  <p:tag name="PA" val="v3.2.0"/>
</p:tagLst>
</file>

<file path=ppt/tags/tag538.xml><?xml version="1.0" encoding="utf-8"?>
<p:tagLst xmlns:a="http://schemas.openxmlformats.org/drawingml/2006/main" xmlns:r="http://schemas.openxmlformats.org/officeDocument/2006/relationships" xmlns:p="http://schemas.openxmlformats.org/presentationml/2006/main">
  <p:tag name="PA" val="v3.2.0"/>
</p:tagLst>
</file>

<file path=ppt/tags/tag539.xml><?xml version="1.0" encoding="utf-8"?>
<p:tagLst xmlns:a="http://schemas.openxmlformats.org/drawingml/2006/main" xmlns:r="http://schemas.openxmlformats.org/officeDocument/2006/relationships" xmlns:p="http://schemas.openxmlformats.org/presentationml/2006/main">
  <p:tag name="PA" val="v3.2.0"/>
</p:tagLst>
</file>

<file path=ppt/tags/tag54.xml><?xml version="1.0" encoding="utf-8"?>
<p:tagLst xmlns:a="http://schemas.openxmlformats.org/drawingml/2006/main" xmlns:r="http://schemas.openxmlformats.org/officeDocument/2006/relationships" xmlns:p="http://schemas.openxmlformats.org/presentationml/2006/main">
  <p:tag name="PA" val="v3.2.0"/>
</p:tagLst>
</file>

<file path=ppt/tags/tag540.xml><?xml version="1.0" encoding="utf-8"?>
<p:tagLst xmlns:a="http://schemas.openxmlformats.org/drawingml/2006/main" xmlns:r="http://schemas.openxmlformats.org/officeDocument/2006/relationships" xmlns:p="http://schemas.openxmlformats.org/presentationml/2006/main">
  <p:tag name="PA" val="v3.2.0"/>
</p:tagLst>
</file>

<file path=ppt/tags/tag541.xml><?xml version="1.0" encoding="utf-8"?>
<p:tagLst xmlns:a="http://schemas.openxmlformats.org/drawingml/2006/main" xmlns:r="http://schemas.openxmlformats.org/officeDocument/2006/relationships" xmlns:p="http://schemas.openxmlformats.org/presentationml/2006/main">
  <p:tag name="PA" val="v3.2.0"/>
</p:tagLst>
</file>

<file path=ppt/tags/tag542.xml><?xml version="1.0" encoding="utf-8"?>
<p:tagLst xmlns:a="http://schemas.openxmlformats.org/drawingml/2006/main" xmlns:r="http://schemas.openxmlformats.org/officeDocument/2006/relationships" xmlns:p="http://schemas.openxmlformats.org/presentationml/2006/main">
  <p:tag name="PA" val="v3.2.0"/>
</p:tagLst>
</file>

<file path=ppt/tags/tag543.xml><?xml version="1.0" encoding="utf-8"?>
<p:tagLst xmlns:a="http://schemas.openxmlformats.org/drawingml/2006/main" xmlns:r="http://schemas.openxmlformats.org/officeDocument/2006/relationships" xmlns:p="http://schemas.openxmlformats.org/presentationml/2006/main">
  <p:tag name="PA" val="v3.2.0"/>
</p:tagLst>
</file>

<file path=ppt/tags/tag544.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545.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546.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547.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548.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549.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55.xml><?xml version="1.0" encoding="utf-8"?>
<p:tagLst xmlns:a="http://schemas.openxmlformats.org/drawingml/2006/main" xmlns:r="http://schemas.openxmlformats.org/officeDocument/2006/relationships" xmlns:p="http://schemas.openxmlformats.org/presentationml/2006/main">
  <p:tag name="PA" val="v3.2.0"/>
</p:tagLst>
</file>

<file path=ppt/tags/tag550.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551.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552.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553.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554.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555.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556.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557.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558.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559.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56.xml><?xml version="1.0" encoding="utf-8"?>
<p:tagLst xmlns:a="http://schemas.openxmlformats.org/drawingml/2006/main" xmlns:r="http://schemas.openxmlformats.org/officeDocument/2006/relationships" xmlns:p="http://schemas.openxmlformats.org/presentationml/2006/main">
  <p:tag name="PA" val="v3.2.0"/>
</p:tagLst>
</file>

<file path=ppt/tags/tag560.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561.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562.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563.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564.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565.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566.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567.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568.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569.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57.xml><?xml version="1.0" encoding="utf-8"?>
<p:tagLst xmlns:a="http://schemas.openxmlformats.org/drawingml/2006/main" xmlns:r="http://schemas.openxmlformats.org/officeDocument/2006/relationships" xmlns:p="http://schemas.openxmlformats.org/presentationml/2006/main">
  <p:tag name="PA" val="v3.2.0"/>
</p:tagLst>
</file>

<file path=ppt/tags/tag570.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571.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572.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573.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574.xml><?xml version="1.0" encoding="utf-8"?>
<p:tagLst xmlns:a="http://schemas.openxmlformats.org/drawingml/2006/main" xmlns:r="http://schemas.openxmlformats.org/officeDocument/2006/relationships" xmlns:p="http://schemas.openxmlformats.org/presentationml/2006/main">
  <p:tag name="PA" val="v3.2.0"/>
</p:tagLst>
</file>

<file path=ppt/tags/tag575.xml><?xml version="1.0" encoding="utf-8"?>
<p:tagLst xmlns:a="http://schemas.openxmlformats.org/drawingml/2006/main" xmlns:r="http://schemas.openxmlformats.org/officeDocument/2006/relationships" xmlns:p="http://schemas.openxmlformats.org/presentationml/2006/main">
  <p:tag name="PA" val="v3.2.0"/>
</p:tagLst>
</file>

<file path=ppt/tags/tag576.xml><?xml version="1.0" encoding="utf-8"?>
<p:tagLst xmlns:a="http://schemas.openxmlformats.org/drawingml/2006/main" xmlns:r="http://schemas.openxmlformats.org/officeDocument/2006/relationships" xmlns:p="http://schemas.openxmlformats.org/presentationml/2006/main">
  <p:tag name="PA" val="v3.2.0"/>
</p:tagLst>
</file>

<file path=ppt/tags/tag577.xml><?xml version="1.0" encoding="utf-8"?>
<p:tagLst xmlns:a="http://schemas.openxmlformats.org/drawingml/2006/main" xmlns:r="http://schemas.openxmlformats.org/officeDocument/2006/relationships" xmlns:p="http://schemas.openxmlformats.org/presentationml/2006/main">
  <p:tag name="PA" val="v3.2.0"/>
</p:tagLst>
</file>

<file path=ppt/tags/tag578.xml><?xml version="1.0" encoding="utf-8"?>
<p:tagLst xmlns:a="http://schemas.openxmlformats.org/drawingml/2006/main" xmlns:r="http://schemas.openxmlformats.org/officeDocument/2006/relationships" xmlns:p="http://schemas.openxmlformats.org/presentationml/2006/main">
  <p:tag name="PA" val="v3.2.0"/>
</p:tagLst>
</file>

<file path=ppt/tags/tag579.xml><?xml version="1.0" encoding="utf-8"?>
<p:tagLst xmlns:a="http://schemas.openxmlformats.org/drawingml/2006/main" xmlns:r="http://schemas.openxmlformats.org/officeDocument/2006/relationships" xmlns:p="http://schemas.openxmlformats.org/presentationml/2006/main">
  <p:tag name="PA" val="v3.2.0"/>
</p:tagLst>
</file>

<file path=ppt/tags/tag58.xml><?xml version="1.0" encoding="utf-8"?>
<p:tagLst xmlns:a="http://schemas.openxmlformats.org/drawingml/2006/main" xmlns:r="http://schemas.openxmlformats.org/officeDocument/2006/relationships" xmlns:p="http://schemas.openxmlformats.org/presentationml/2006/main">
  <p:tag name="PA" val="v3.2.0"/>
</p:tagLst>
</file>

<file path=ppt/tags/tag580.xml><?xml version="1.0" encoding="utf-8"?>
<p:tagLst xmlns:a="http://schemas.openxmlformats.org/drawingml/2006/main" xmlns:r="http://schemas.openxmlformats.org/officeDocument/2006/relationships" xmlns:p="http://schemas.openxmlformats.org/presentationml/2006/main">
  <p:tag name="PA" val="v3.2.0"/>
</p:tagLst>
</file>

<file path=ppt/tags/tag581.xml><?xml version="1.0" encoding="utf-8"?>
<p:tagLst xmlns:a="http://schemas.openxmlformats.org/drawingml/2006/main" xmlns:r="http://schemas.openxmlformats.org/officeDocument/2006/relationships" xmlns:p="http://schemas.openxmlformats.org/presentationml/2006/main">
  <p:tag name="PA" val="v3.2.0"/>
</p:tagLst>
</file>

<file path=ppt/tags/tag582.xml><?xml version="1.0" encoding="utf-8"?>
<p:tagLst xmlns:a="http://schemas.openxmlformats.org/drawingml/2006/main" xmlns:r="http://schemas.openxmlformats.org/officeDocument/2006/relationships" xmlns:p="http://schemas.openxmlformats.org/presentationml/2006/main">
  <p:tag name="PA" val="v3.2.0"/>
</p:tagLst>
</file>

<file path=ppt/tags/tag583.xml><?xml version="1.0" encoding="utf-8"?>
<p:tagLst xmlns:a="http://schemas.openxmlformats.org/drawingml/2006/main" xmlns:r="http://schemas.openxmlformats.org/officeDocument/2006/relationships" xmlns:p="http://schemas.openxmlformats.org/presentationml/2006/main">
  <p:tag name="PA" val="v3.2.0"/>
</p:tagLst>
</file>

<file path=ppt/tags/tag584.xml><?xml version="1.0" encoding="utf-8"?>
<p:tagLst xmlns:a="http://schemas.openxmlformats.org/drawingml/2006/main" xmlns:r="http://schemas.openxmlformats.org/officeDocument/2006/relationships" xmlns:p="http://schemas.openxmlformats.org/presentationml/2006/main">
  <p:tag name="PA" val="v3.2.0"/>
</p:tagLst>
</file>

<file path=ppt/tags/tag585.xml><?xml version="1.0" encoding="utf-8"?>
<p:tagLst xmlns:a="http://schemas.openxmlformats.org/drawingml/2006/main" xmlns:r="http://schemas.openxmlformats.org/officeDocument/2006/relationships" xmlns:p="http://schemas.openxmlformats.org/presentationml/2006/main">
  <p:tag name="PA" val="v3.2.0"/>
</p:tagLst>
</file>

<file path=ppt/tags/tag586.xml><?xml version="1.0" encoding="utf-8"?>
<p:tagLst xmlns:a="http://schemas.openxmlformats.org/drawingml/2006/main" xmlns:r="http://schemas.openxmlformats.org/officeDocument/2006/relationships" xmlns:p="http://schemas.openxmlformats.org/presentationml/2006/main">
  <p:tag name="PA" val="v3.2.0"/>
</p:tagLst>
</file>

<file path=ppt/tags/tag587.xml><?xml version="1.0" encoding="utf-8"?>
<p:tagLst xmlns:a="http://schemas.openxmlformats.org/drawingml/2006/main" xmlns:r="http://schemas.openxmlformats.org/officeDocument/2006/relationships" xmlns:p="http://schemas.openxmlformats.org/presentationml/2006/main">
  <p:tag name="PA" val="v3.2.0"/>
</p:tagLst>
</file>

<file path=ppt/tags/tag588.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589.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59.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590.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591.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592.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593.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594.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595.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596.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597.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598.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599.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ags/tag60.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600.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601.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602.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603.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604.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605.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606.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607.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608.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609.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61.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610.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611.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612.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613.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614.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615.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616.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617.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618.xml><?xml version="1.0" encoding="utf-8"?>
<p:tagLst xmlns:a="http://schemas.openxmlformats.org/drawingml/2006/main" xmlns:r="http://schemas.openxmlformats.org/officeDocument/2006/relationships" xmlns:p="http://schemas.openxmlformats.org/presentationml/2006/main">
  <p:tag name="PA" val="v3.2.0"/>
</p:tagLst>
</file>

<file path=ppt/tags/tag619.xml><?xml version="1.0" encoding="utf-8"?>
<p:tagLst xmlns:a="http://schemas.openxmlformats.org/drawingml/2006/main" xmlns:r="http://schemas.openxmlformats.org/officeDocument/2006/relationships" xmlns:p="http://schemas.openxmlformats.org/presentationml/2006/main">
  <p:tag name="PA" val="v3.2.0"/>
</p:tagLst>
</file>

<file path=ppt/tags/tag62.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620.xml><?xml version="1.0" encoding="utf-8"?>
<p:tagLst xmlns:a="http://schemas.openxmlformats.org/drawingml/2006/main" xmlns:r="http://schemas.openxmlformats.org/officeDocument/2006/relationships" xmlns:p="http://schemas.openxmlformats.org/presentationml/2006/main">
  <p:tag name="PA" val="v3.2.0"/>
</p:tagLst>
</file>

<file path=ppt/tags/tag621.xml><?xml version="1.0" encoding="utf-8"?>
<p:tagLst xmlns:a="http://schemas.openxmlformats.org/drawingml/2006/main" xmlns:r="http://schemas.openxmlformats.org/officeDocument/2006/relationships" xmlns:p="http://schemas.openxmlformats.org/presentationml/2006/main">
  <p:tag name="PA" val="v3.2.0"/>
</p:tagLst>
</file>

<file path=ppt/tags/tag622.xml><?xml version="1.0" encoding="utf-8"?>
<p:tagLst xmlns:a="http://schemas.openxmlformats.org/drawingml/2006/main" xmlns:r="http://schemas.openxmlformats.org/officeDocument/2006/relationships" xmlns:p="http://schemas.openxmlformats.org/presentationml/2006/main">
  <p:tag name="PA" val="v3.2.0"/>
</p:tagLst>
</file>

<file path=ppt/tags/tag623.xml><?xml version="1.0" encoding="utf-8"?>
<p:tagLst xmlns:a="http://schemas.openxmlformats.org/drawingml/2006/main" xmlns:r="http://schemas.openxmlformats.org/officeDocument/2006/relationships" xmlns:p="http://schemas.openxmlformats.org/presentationml/2006/main">
  <p:tag name="PA" val="v3.2.0"/>
</p:tagLst>
</file>

<file path=ppt/tags/tag624.xml><?xml version="1.0" encoding="utf-8"?>
<p:tagLst xmlns:a="http://schemas.openxmlformats.org/drawingml/2006/main" xmlns:r="http://schemas.openxmlformats.org/officeDocument/2006/relationships" xmlns:p="http://schemas.openxmlformats.org/presentationml/2006/main">
  <p:tag name="PA" val="v3.2.0"/>
</p:tagLst>
</file>

<file path=ppt/tags/tag625.xml><?xml version="1.0" encoding="utf-8"?>
<p:tagLst xmlns:a="http://schemas.openxmlformats.org/drawingml/2006/main" xmlns:r="http://schemas.openxmlformats.org/officeDocument/2006/relationships" xmlns:p="http://schemas.openxmlformats.org/presentationml/2006/main">
  <p:tag name="PA" val="v3.2.0"/>
</p:tagLst>
</file>

<file path=ppt/tags/tag626.xml><?xml version="1.0" encoding="utf-8"?>
<p:tagLst xmlns:a="http://schemas.openxmlformats.org/drawingml/2006/main" xmlns:r="http://schemas.openxmlformats.org/officeDocument/2006/relationships" xmlns:p="http://schemas.openxmlformats.org/presentationml/2006/main">
  <p:tag name="PA" val="v3.2.0"/>
</p:tagLst>
</file>

<file path=ppt/tags/tag627.xml><?xml version="1.0" encoding="utf-8"?>
<p:tagLst xmlns:a="http://schemas.openxmlformats.org/drawingml/2006/main" xmlns:r="http://schemas.openxmlformats.org/officeDocument/2006/relationships" xmlns:p="http://schemas.openxmlformats.org/presentationml/2006/main">
  <p:tag name="PA" val="v3.2.0"/>
</p:tagLst>
</file>

<file path=ppt/tags/tag628.xml><?xml version="1.0" encoding="utf-8"?>
<p:tagLst xmlns:a="http://schemas.openxmlformats.org/drawingml/2006/main" xmlns:r="http://schemas.openxmlformats.org/officeDocument/2006/relationships" xmlns:p="http://schemas.openxmlformats.org/presentationml/2006/main">
  <p:tag name="PA" val="v3.2.0"/>
</p:tagLst>
</file>

<file path=ppt/tags/tag629.xml><?xml version="1.0" encoding="utf-8"?>
<p:tagLst xmlns:a="http://schemas.openxmlformats.org/drawingml/2006/main" xmlns:r="http://schemas.openxmlformats.org/officeDocument/2006/relationships" xmlns:p="http://schemas.openxmlformats.org/presentationml/2006/main">
  <p:tag name="PA" val="v3.2.0"/>
</p:tagLst>
</file>

<file path=ppt/tags/tag63.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630.xml><?xml version="1.0" encoding="utf-8"?>
<p:tagLst xmlns:a="http://schemas.openxmlformats.org/drawingml/2006/main" xmlns:r="http://schemas.openxmlformats.org/officeDocument/2006/relationships" xmlns:p="http://schemas.openxmlformats.org/presentationml/2006/main">
  <p:tag name="PA" val="v3.2.0"/>
</p:tagLst>
</file>

<file path=ppt/tags/tag631.xml><?xml version="1.0" encoding="utf-8"?>
<p:tagLst xmlns:a="http://schemas.openxmlformats.org/drawingml/2006/main" xmlns:r="http://schemas.openxmlformats.org/officeDocument/2006/relationships" xmlns:p="http://schemas.openxmlformats.org/presentationml/2006/main">
  <p:tag name="PA" val="v3.2.0"/>
</p:tagLst>
</file>

<file path=ppt/tags/tag632.xml><?xml version="1.0" encoding="utf-8"?>
<p:tagLst xmlns:a="http://schemas.openxmlformats.org/drawingml/2006/main" xmlns:r="http://schemas.openxmlformats.org/officeDocument/2006/relationships" xmlns:p="http://schemas.openxmlformats.org/presentationml/2006/main">
  <p:tag name="LINKSHAPELINE" val="true,666.1998,302,617.1998,271"/>
  <p:tag name="PA" val="v3.2.0"/>
</p:tagLst>
</file>

<file path=ppt/tags/tag633.xml><?xml version="1.0" encoding="utf-8"?>
<p:tagLst xmlns:a="http://schemas.openxmlformats.org/drawingml/2006/main" xmlns:r="http://schemas.openxmlformats.org/officeDocument/2006/relationships" xmlns:p="http://schemas.openxmlformats.org/presentationml/2006/main">
  <p:tag name="LINKSHAPELINE" val="true,617.1998,271,608.4498,346.5"/>
  <p:tag name="PA" val="v3.2.0"/>
</p:tagLst>
</file>

<file path=ppt/tags/tag634.xml><?xml version="1.0" encoding="utf-8"?>
<p:tagLst xmlns:a="http://schemas.openxmlformats.org/drawingml/2006/main" xmlns:r="http://schemas.openxmlformats.org/officeDocument/2006/relationships" xmlns:p="http://schemas.openxmlformats.org/presentationml/2006/main">
  <p:tag name="LINKSHAPELINE" val="true,666.1998,302,608.4498,346.5"/>
  <p:tag name="PA" val="v3.2.0"/>
</p:tagLst>
</file>

<file path=ppt/tags/tag635.xml><?xml version="1.0" encoding="utf-8"?>
<p:tagLst xmlns:a="http://schemas.openxmlformats.org/drawingml/2006/main" xmlns:r="http://schemas.openxmlformats.org/officeDocument/2006/relationships" xmlns:p="http://schemas.openxmlformats.org/presentationml/2006/main">
  <p:tag name="LINKSHAPELINE" val="true,735.2242,237.5226,666.1998,302"/>
  <p:tag name="PA" val="v3.2.0"/>
</p:tagLst>
</file>

<file path=ppt/tags/tag636.xml><?xml version="1.0" encoding="utf-8"?>
<p:tagLst xmlns:a="http://schemas.openxmlformats.org/drawingml/2006/main" xmlns:r="http://schemas.openxmlformats.org/officeDocument/2006/relationships" xmlns:p="http://schemas.openxmlformats.org/presentationml/2006/main">
  <p:tag name="LINKSHAPELINE" val="true,666.1998,302,715.7745,315.3351"/>
  <p:tag name="PA" val="v3.2.0"/>
</p:tagLst>
</file>

<file path=ppt/tags/tag637.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638.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639.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64.xml><?xml version="1.0" encoding="utf-8"?>
<p:tagLst xmlns:a="http://schemas.openxmlformats.org/drawingml/2006/main" xmlns:r="http://schemas.openxmlformats.org/officeDocument/2006/relationships" xmlns:p="http://schemas.openxmlformats.org/presentationml/2006/main">
  <p:tag name="LINKSHAPELINE" val="true,735.2242,237.5226,715.7745,315.3351"/>
  <p:tag name="PA" val="v3.2.0"/>
</p:tagLst>
</file>

<file path=ppt/tags/tag640.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641.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642.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643.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644.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645.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646.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647.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648.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649.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65.xml><?xml version="1.0" encoding="utf-8"?>
<p:tagLst xmlns:a="http://schemas.openxmlformats.org/drawingml/2006/main" xmlns:r="http://schemas.openxmlformats.org/officeDocument/2006/relationships" xmlns:p="http://schemas.openxmlformats.org/presentationml/2006/main">
  <p:tag name="LINKSHAPELINE" val="true,608.4498,346.5,670.4486,393.5226"/>
  <p:tag name="PA" val="v3.2.0"/>
</p:tagLst>
</file>

<file path=ppt/tags/tag650.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651.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652.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653.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654.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655.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656.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657.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658.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659.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66.xml><?xml version="1.0" encoding="utf-8"?>
<p:tagLst xmlns:a="http://schemas.openxmlformats.org/drawingml/2006/main" xmlns:r="http://schemas.openxmlformats.org/officeDocument/2006/relationships" xmlns:p="http://schemas.openxmlformats.org/presentationml/2006/main">
  <p:tag name="LINKSHAPELINE" val="true,666.1998,302,670.4486,393.5226"/>
  <p:tag name="PA" val="v3.2.0"/>
</p:tagLst>
</file>

<file path=ppt/tags/tag660.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661.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67.xml><?xml version="1.0" encoding="utf-8"?>
<p:tagLst xmlns:a="http://schemas.openxmlformats.org/drawingml/2006/main" xmlns:r="http://schemas.openxmlformats.org/officeDocument/2006/relationships" xmlns:p="http://schemas.openxmlformats.org/presentationml/2006/main">
  <p:tag name="LINKSHAPELINE" val="true,715.7745,315.3351,670.4486,393.5226"/>
  <p:tag name="PA" val="v3.2.0"/>
</p:tagLst>
</file>

<file path=ppt/tags/tag68.xml><?xml version="1.0" encoding="utf-8"?>
<p:tagLst xmlns:a="http://schemas.openxmlformats.org/drawingml/2006/main" xmlns:r="http://schemas.openxmlformats.org/officeDocument/2006/relationships" xmlns:p="http://schemas.openxmlformats.org/presentationml/2006/main">
  <p:tag name="LINKSHAPELINE" val="true,758.9498,355.25,715.7745,315.3351"/>
  <p:tag name="PA" val="v3.2.0"/>
</p:tagLst>
</file>

<file path=ppt/tags/tag69.xml><?xml version="1.0" encoding="utf-8"?>
<p:tagLst xmlns:a="http://schemas.openxmlformats.org/drawingml/2006/main" xmlns:r="http://schemas.openxmlformats.org/officeDocument/2006/relationships" xmlns:p="http://schemas.openxmlformats.org/presentationml/2006/main">
  <p:tag name="LINKSHAPELINE" val="true,758.9498,355.25,670.4486,393.5226"/>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3.2.0"/>
</p:tagLst>
</file>

<file path=ppt/tags/tag70.xml><?xml version="1.0" encoding="utf-8"?>
<p:tagLst xmlns:a="http://schemas.openxmlformats.org/drawingml/2006/main" xmlns:r="http://schemas.openxmlformats.org/officeDocument/2006/relationships" xmlns:p="http://schemas.openxmlformats.org/presentationml/2006/main">
  <p:tag name="LINKSHAPELINE" val="true,670.4486,393.5226,741.4498,410.1476"/>
  <p:tag name="PA" val="v3.2.0"/>
</p:tagLst>
</file>

<file path=ppt/tags/tag71.xml><?xml version="1.0" encoding="utf-8"?>
<p:tagLst xmlns:a="http://schemas.openxmlformats.org/drawingml/2006/main" xmlns:r="http://schemas.openxmlformats.org/officeDocument/2006/relationships" xmlns:p="http://schemas.openxmlformats.org/presentationml/2006/main">
  <p:tag name="LINKSHAPELINE" val="true,758.9498,355.25,741.4498,410.1476"/>
  <p:tag name="PA" val="v3.2.0"/>
</p:tagLst>
</file>

<file path=ppt/tags/tag72.xml><?xml version="1.0" encoding="utf-8"?>
<p:tagLst xmlns:a="http://schemas.openxmlformats.org/drawingml/2006/main" xmlns:r="http://schemas.openxmlformats.org/officeDocument/2006/relationships" xmlns:p="http://schemas.openxmlformats.org/presentationml/2006/main">
  <p:tag name="LINKSHAPELINE" val="true,715.7745,315.3351,800.3493,284.5"/>
  <p:tag name="PA" val="v3.2.0"/>
</p:tagLst>
</file>

<file path=ppt/tags/tag73.xml><?xml version="1.0" encoding="utf-8"?>
<p:tagLst xmlns:a="http://schemas.openxmlformats.org/drawingml/2006/main" xmlns:r="http://schemas.openxmlformats.org/officeDocument/2006/relationships" xmlns:p="http://schemas.openxmlformats.org/presentationml/2006/main">
  <p:tag name="LINKSHAPELINE" val="true,735.2242,237.5226,800.3493,284.5"/>
  <p:tag name="PA" val="v3.2.0"/>
</p:tagLst>
</file>

<file path=ppt/tags/tag74.xml><?xml version="1.0" encoding="utf-8"?>
<p:tagLst xmlns:a="http://schemas.openxmlformats.org/drawingml/2006/main" xmlns:r="http://schemas.openxmlformats.org/officeDocument/2006/relationships" xmlns:p="http://schemas.openxmlformats.org/presentationml/2006/main">
  <p:tag name="LINKSHAPELINE" val="true,758.9498,355.25,800.3493,284.5"/>
  <p:tag name="PA" val="v3.2.0"/>
</p:tagLst>
</file>

<file path=ppt/tags/tag75.xml><?xml version="1.0" encoding="utf-8"?>
<p:tagLst xmlns:a="http://schemas.openxmlformats.org/drawingml/2006/main" xmlns:r="http://schemas.openxmlformats.org/officeDocument/2006/relationships" xmlns:p="http://schemas.openxmlformats.org/presentationml/2006/main">
  <p:tag name="LINKSHAPELINE" val="true,666.1998,302,664.5491,210.4774"/>
  <p:tag name="PA" val="v3.2.0"/>
</p:tagLst>
</file>

<file path=ppt/tags/tag76.xml><?xml version="1.0" encoding="utf-8"?>
<p:tagLst xmlns:a="http://schemas.openxmlformats.org/drawingml/2006/main" xmlns:r="http://schemas.openxmlformats.org/officeDocument/2006/relationships" xmlns:p="http://schemas.openxmlformats.org/presentationml/2006/main">
  <p:tag name="LINKSHAPELINE" val="true,617.1998,271,664.5491,210.4774"/>
  <p:tag name="PA" val="v3.2.0"/>
</p:tagLst>
</file>

<file path=ppt/tags/tag77.xml><?xml version="1.0" encoding="utf-8"?>
<p:tagLst xmlns:a="http://schemas.openxmlformats.org/drawingml/2006/main" xmlns:r="http://schemas.openxmlformats.org/officeDocument/2006/relationships" xmlns:p="http://schemas.openxmlformats.org/presentationml/2006/main">
  <p:tag name="LINKSHAPELINE" val="true,735.2242,237.5226,664.5491,210.4774"/>
  <p:tag name="PA" val="v3.2.0"/>
</p:tagLst>
</file>

<file path=ppt/tags/tag78.xml><?xml version="1.0" encoding="utf-8"?>
<p:tagLst xmlns:a="http://schemas.openxmlformats.org/drawingml/2006/main" xmlns:r="http://schemas.openxmlformats.org/officeDocument/2006/relationships" xmlns:p="http://schemas.openxmlformats.org/presentationml/2006/main">
  <p:tag name="LINKSHAPELINE" val="true,758.9498,355.25,838.5491,362.25"/>
  <p:tag name="PA" val="v3.2.0"/>
</p:tagLst>
</file>

<file path=ppt/tags/tag79.xml><?xml version="1.0" encoding="utf-8"?>
<p:tagLst xmlns:a="http://schemas.openxmlformats.org/drawingml/2006/main" xmlns:r="http://schemas.openxmlformats.org/officeDocument/2006/relationships" xmlns:p="http://schemas.openxmlformats.org/presentationml/2006/main">
  <p:tag name="LINKSHAPELINE" val="true,800.3493,284.5,838.5491,362.25"/>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3.2.0"/>
</p:tagLst>
</file>

<file path=ppt/tags/tag80.xml><?xml version="1.0" encoding="utf-8"?>
<p:tagLst xmlns:a="http://schemas.openxmlformats.org/drawingml/2006/main" xmlns:r="http://schemas.openxmlformats.org/officeDocument/2006/relationships" xmlns:p="http://schemas.openxmlformats.org/presentationml/2006/main">
  <p:tag name="LINKSHAPELINE" val="true,800.3493,284.5,808.6484,210.4774"/>
  <p:tag name="PA" val="v3.2.0"/>
</p:tagLst>
</file>

<file path=ppt/tags/tag81.xml><?xml version="1.0" encoding="utf-8"?>
<p:tagLst xmlns:a="http://schemas.openxmlformats.org/drawingml/2006/main" xmlns:r="http://schemas.openxmlformats.org/officeDocument/2006/relationships" xmlns:p="http://schemas.openxmlformats.org/presentationml/2006/main">
  <p:tag name="LINKSHAPELINE" val="true,735.2242,237.5226,808.6484,210.4774"/>
  <p:tag name="PA" val="v3.2.0"/>
</p:tagLst>
</file>

<file path=ppt/tags/tag82.xml><?xml version="1.0" encoding="utf-8"?>
<p:tagLst xmlns:a="http://schemas.openxmlformats.org/drawingml/2006/main" xmlns:r="http://schemas.openxmlformats.org/officeDocument/2006/relationships" xmlns:p="http://schemas.openxmlformats.org/presentationml/2006/main">
  <p:tag name="LINKSHAPELINE" val="true,664.5491,210.4774,808.6484,210.4774"/>
  <p:tag name="PA" val="v3.2.0"/>
</p:tagLst>
</file>

<file path=ppt/tags/tag83.xml><?xml version="1.0" encoding="utf-8"?>
<p:tagLst xmlns:a="http://schemas.openxmlformats.org/drawingml/2006/main" xmlns:r="http://schemas.openxmlformats.org/officeDocument/2006/relationships" xmlns:p="http://schemas.openxmlformats.org/presentationml/2006/main">
  <p:tag name="LINKSHAPELINE" val="true,838.5491,362.25,849.3493,268.2726"/>
  <p:tag name="PA" val="v3.2.0"/>
</p:tagLst>
</file>

<file path=ppt/tags/tag84.xml><?xml version="1.0" encoding="utf-8"?>
<p:tagLst xmlns:a="http://schemas.openxmlformats.org/drawingml/2006/main" xmlns:r="http://schemas.openxmlformats.org/officeDocument/2006/relationships" xmlns:p="http://schemas.openxmlformats.org/presentationml/2006/main">
  <p:tag name="LINKSHAPELINE" val="true,800.3493,284.5,849.3493,268.2726"/>
  <p:tag name="PA" val="v3.2.0"/>
</p:tagLst>
</file>

<file path=ppt/tags/tag85.xml><?xml version="1.0" encoding="utf-8"?>
<p:tagLst xmlns:a="http://schemas.openxmlformats.org/drawingml/2006/main" xmlns:r="http://schemas.openxmlformats.org/officeDocument/2006/relationships" xmlns:p="http://schemas.openxmlformats.org/presentationml/2006/main">
  <p:tag name="LINKSHAPELINE" val="true,808.6484,210.4774,849.3493,268.2726"/>
  <p:tag name="PA" val="v3.2.0"/>
</p:tagLst>
</file>

<file path=ppt/tags/tag86.xml><?xml version="1.0" encoding="utf-8"?>
<p:tagLst xmlns:a="http://schemas.openxmlformats.org/drawingml/2006/main" xmlns:r="http://schemas.openxmlformats.org/officeDocument/2006/relationships" xmlns:p="http://schemas.openxmlformats.org/presentationml/2006/main">
  <p:tag name="LINKSHAPELINE" val="true,741.4498,410.1476,808.6484,426.1024"/>
  <p:tag name="PA" val="v3.2.0"/>
</p:tagLst>
</file>

<file path=ppt/tags/tag87.xml><?xml version="1.0" encoding="utf-8"?>
<p:tagLst xmlns:a="http://schemas.openxmlformats.org/drawingml/2006/main" xmlns:r="http://schemas.openxmlformats.org/officeDocument/2006/relationships" xmlns:p="http://schemas.openxmlformats.org/presentationml/2006/main">
  <p:tag name="LINKSHAPELINE" val="true,758.9498,355.25,808.6484,426.1024"/>
  <p:tag name="PA" val="v3.2.0"/>
</p:tagLst>
</file>

<file path=ppt/tags/tag88.xml><?xml version="1.0" encoding="utf-8"?>
<p:tagLst xmlns:a="http://schemas.openxmlformats.org/drawingml/2006/main" xmlns:r="http://schemas.openxmlformats.org/officeDocument/2006/relationships" xmlns:p="http://schemas.openxmlformats.org/presentationml/2006/main">
  <p:tag name="LINKSHAPELINE" val="true,838.5491,362.25,808.6484,426.1024"/>
  <p:tag name="PA" val="v3.2.0"/>
</p:tagLst>
</file>

<file path=ppt/tags/tag89.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ags/tag90.xml><?xml version="1.0" encoding="utf-8"?>
<p:tagLst xmlns:a="http://schemas.openxmlformats.org/drawingml/2006/main" xmlns:r="http://schemas.openxmlformats.org/officeDocument/2006/relationships" xmlns:p="http://schemas.openxmlformats.org/presentationml/2006/main">
  <p:tag name="PA" val="v3.2.0"/>
</p:tagLst>
</file>

<file path=ppt/tags/tag91.xml><?xml version="1.0" encoding="utf-8"?>
<p:tagLst xmlns:a="http://schemas.openxmlformats.org/drawingml/2006/main" xmlns:r="http://schemas.openxmlformats.org/officeDocument/2006/relationships" xmlns:p="http://schemas.openxmlformats.org/presentationml/2006/main">
  <p:tag name="PA" val="v3.2.0"/>
</p:tagLst>
</file>

<file path=ppt/tags/tag92.xml><?xml version="1.0" encoding="utf-8"?>
<p:tagLst xmlns:a="http://schemas.openxmlformats.org/drawingml/2006/main" xmlns:r="http://schemas.openxmlformats.org/officeDocument/2006/relationships" xmlns:p="http://schemas.openxmlformats.org/presentationml/2006/main">
  <p:tag name="PA" val="v3.2.0"/>
</p:tagLst>
</file>

<file path=ppt/tags/tag93.xml><?xml version="1.0" encoding="utf-8"?>
<p:tagLst xmlns:a="http://schemas.openxmlformats.org/drawingml/2006/main" xmlns:r="http://schemas.openxmlformats.org/officeDocument/2006/relationships" xmlns:p="http://schemas.openxmlformats.org/presentationml/2006/main">
  <p:tag name="PA" val="v3.2.0"/>
</p:tagLst>
</file>

<file path=ppt/tags/tag94.xml><?xml version="1.0" encoding="utf-8"?>
<p:tagLst xmlns:a="http://schemas.openxmlformats.org/drawingml/2006/main" xmlns:r="http://schemas.openxmlformats.org/officeDocument/2006/relationships" xmlns:p="http://schemas.openxmlformats.org/presentationml/2006/main">
  <p:tag name="PA" val="v3.2.0"/>
</p:tagLst>
</file>

<file path=ppt/tags/tag95.xml><?xml version="1.0" encoding="utf-8"?>
<p:tagLst xmlns:a="http://schemas.openxmlformats.org/drawingml/2006/main" xmlns:r="http://schemas.openxmlformats.org/officeDocument/2006/relationships" xmlns:p="http://schemas.openxmlformats.org/presentationml/2006/main">
  <p:tag name="PA" val="v3.2.0"/>
</p:tagLst>
</file>

<file path=ppt/tags/tag96.xml><?xml version="1.0" encoding="utf-8"?>
<p:tagLst xmlns:a="http://schemas.openxmlformats.org/drawingml/2006/main" xmlns:r="http://schemas.openxmlformats.org/officeDocument/2006/relationships" xmlns:p="http://schemas.openxmlformats.org/presentationml/2006/main">
  <p:tag name="PA" val="v3.2.0"/>
</p:tagLst>
</file>

<file path=ppt/tags/tag97.xml><?xml version="1.0" encoding="utf-8"?>
<p:tagLst xmlns:a="http://schemas.openxmlformats.org/drawingml/2006/main" xmlns:r="http://schemas.openxmlformats.org/officeDocument/2006/relationships" xmlns:p="http://schemas.openxmlformats.org/presentationml/2006/main">
  <p:tag name="PA" val="v3.2.0"/>
</p:tagLst>
</file>

<file path=ppt/tags/tag98.xml><?xml version="1.0" encoding="utf-8"?>
<p:tagLst xmlns:a="http://schemas.openxmlformats.org/drawingml/2006/main" xmlns:r="http://schemas.openxmlformats.org/officeDocument/2006/relationships" xmlns:p="http://schemas.openxmlformats.org/presentationml/2006/main">
  <p:tag name="PA" val="v3.2.0"/>
</p:tagLst>
</file>

<file path=ppt/tags/tag9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rgbClr val="CE9A37"/>
            </a:gs>
            <a:gs pos="100000">
              <a:srgbClr val="982560"/>
            </a:gs>
          </a:gsLst>
          <a:lin ang="0" scaled="1"/>
          <a:tileRect/>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TotalTime>
  <Words>1638</Words>
  <Application>Microsoft Office PowerPoint</Application>
  <PresentationFormat>Widescreen</PresentationFormat>
  <Paragraphs>181</Paragraphs>
  <Slides>23</Slides>
  <Notes>23</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23</vt:i4>
      </vt:variant>
    </vt:vector>
  </HeadingPairs>
  <TitlesOfParts>
    <vt:vector size="34" baseType="lpstr">
      <vt:lpstr>Roboto</vt:lpstr>
      <vt:lpstr>微软雅黑 Light</vt:lpstr>
      <vt:lpstr>等线</vt:lpstr>
      <vt:lpstr>等线 Light</vt:lpstr>
      <vt:lpstr>Agency FB</vt:lpstr>
      <vt:lpstr>Arial</vt:lpstr>
      <vt:lpstr>Calibri</vt:lpstr>
      <vt:lpstr>Verdana</vt:lpstr>
      <vt:lpstr>Wingdings</vt:lpstr>
      <vt:lpstr>Office 主题​​</vt:lpstr>
      <vt:lpstr>第一PPT，www.1ppt.com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Liu RedStar</dc:creator>
  <cp:lastModifiedBy>WH FLY</cp:lastModifiedBy>
  <cp:revision>78</cp:revision>
  <dcterms:created xsi:type="dcterms:W3CDTF">2020-04-29T04:45:00Z</dcterms:created>
  <dcterms:modified xsi:type="dcterms:W3CDTF">2020-05-13T10:49:23Z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2052-11.1.0.9662</vt:lpwstr>
  </property>
</Properties>
</file>

<file path=docProps/thumbnail.jpeg>
</file>